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6" r:id="rId2"/>
  </p:sldMasterIdLst>
  <p:notesMasterIdLst>
    <p:notesMasterId r:id="rId20"/>
  </p:notesMasterIdLst>
  <p:sldIdLst>
    <p:sldId id="291" r:id="rId3"/>
    <p:sldId id="292" r:id="rId4"/>
    <p:sldId id="294" r:id="rId5"/>
    <p:sldId id="302" r:id="rId6"/>
    <p:sldId id="306" r:id="rId7"/>
    <p:sldId id="308" r:id="rId8"/>
    <p:sldId id="309" r:id="rId9"/>
    <p:sldId id="311" r:id="rId10"/>
    <p:sldId id="300" r:id="rId11"/>
    <p:sldId id="305" r:id="rId12"/>
    <p:sldId id="295" r:id="rId13"/>
    <p:sldId id="296" r:id="rId14"/>
    <p:sldId id="301" r:id="rId15"/>
    <p:sldId id="303" r:id="rId16"/>
    <p:sldId id="310" r:id="rId17"/>
    <p:sldId id="298" r:id="rId18"/>
    <p:sldId id="299" r:id="rId19"/>
  </p:sldIdLst>
  <p:sldSz cx="12192000" cy="6858000"/>
  <p:notesSz cx="6858000" cy="9144000"/>
  <p:embeddedFontLst>
    <p:embeddedFont>
      <p:font typeface="Koverwatch" panose="02020603020101020101" pitchFamily="18" charset="-127"/>
      <p:regular r:id="rId21"/>
    </p:embeddedFont>
    <p:embeddedFont>
      <p:font typeface="나눔고딕" panose="020B0600000101010101" charset="-127"/>
      <p:regular r:id="rId22"/>
      <p:bold r:id="rId23"/>
    </p:embeddedFont>
    <p:embeddedFont>
      <p:font typeface="나눔바른고딕" panose="020B0600000101010101" charset="-127"/>
      <p:regular r:id="rId24"/>
      <p:bold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나눔바른펜" panose="020B0600000101010101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7171"/>
    <a:srgbClr val="F8F5FE"/>
    <a:srgbClr val="212B42"/>
    <a:srgbClr val="1C74BA"/>
    <a:srgbClr val="4F586D"/>
    <a:srgbClr val="68217A"/>
    <a:srgbClr val="D2FB60"/>
    <a:srgbClr val="501A84"/>
    <a:srgbClr val="00A29E"/>
    <a:srgbClr val="6FF4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9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38" y="3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34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C01E2-D1B5-4789-8CFC-1846F7A4C549}" type="datetimeFigureOut">
              <a:rPr lang="ko-KR" altLang="en-US" smtClean="0"/>
              <a:pPr/>
              <a:t>2017-12-05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C889D0-6948-490E-9BD5-5BD481CDF59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592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/>
          <p:cNvGrpSpPr/>
          <p:nvPr/>
        </p:nvGrpSpPr>
        <p:grpSpPr>
          <a:xfrm>
            <a:off x="219076" y="248692"/>
            <a:ext cx="4246597" cy="769441"/>
            <a:chOff x="219076" y="248692"/>
            <a:chExt cx="4246597" cy="769441"/>
          </a:xfrm>
        </p:grpSpPr>
        <p:sp>
          <p:nvSpPr>
            <p:cNvPr id="20" name="제목 1"/>
            <p:cNvSpPr txBox="1">
              <a:spLocks/>
            </p:cNvSpPr>
            <p:nvPr/>
          </p:nvSpPr>
          <p:spPr>
            <a:xfrm>
              <a:off x="401700" y="404722"/>
              <a:ext cx="4063973" cy="52872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ko-KR" altLang="en-US" sz="28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219076" y="248692"/>
              <a:ext cx="85724" cy="769441"/>
            </a:xfrm>
            <a:prstGeom prst="rect">
              <a:avLst/>
            </a:prstGeom>
            <a:solidFill>
              <a:srgbClr val="BEB7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9274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117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2300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02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5277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94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3252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219076" y="248692"/>
            <a:ext cx="4246597" cy="769441"/>
            <a:chOff x="219076" y="248692"/>
            <a:chExt cx="4246597" cy="769441"/>
          </a:xfrm>
        </p:grpSpPr>
        <p:sp>
          <p:nvSpPr>
            <p:cNvPr id="8" name="제목 1"/>
            <p:cNvSpPr txBox="1">
              <a:spLocks/>
            </p:cNvSpPr>
            <p:nvPr/>
          </p:nvSpPr>
          <p:spPr>
            <a:xfrm>
              <a:off x="401700" y="404722"/>
              <a:ext cx="4063973" cy="52872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ko-KR" altLang="en-US" sz="28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19076" y="248692"/>
              <a:ext cx="85724" cy="769441"/>
            </a:xfrm>
            <a:prstGeom prst="rect">
              <a:avLst/>
            </a:prstGeom>
            <a:solidFill>
              <a:srgbClr val="BEB7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텍스트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0701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607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688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52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52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3338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802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print">
            <a:alphaModFix amt="99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AB6F4-B1F7-4CC6-ACCC-79EE2E7F35B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001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BEFAB-6B52-478D-BDFE-8C12AC5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2521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5.png"/><Relationship Id="rId7" Type="http://schemas.microsoft.com/office/2007/relationships/hdphoto" Target="../media/hdphoto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31002" y="-1694940"/>
            <a:ext cx="11367298" cy="10300497"/>
            <a:chOff x="431002" y="-1694940"/>
            <a:chExt cx="11367298" cy="10300497"/>
          </a:xfrm>
        </p:grpSpPr>
        <p:sp>
          <p:nvSpPr>
            <p:cNvPr id="12" name="타원 11"/>
            <p:cNvSpPr/>
            <p:nvPr/>
          </p:nvSpPr>
          <p:spPr>
            <a:xfrm>
              <a:off x="1476374" y="-1304926"/>
              <a:ext cx="9267826" cy="9267826"/>
            </a:xfrm>
            <a:prstGeom prst="ellipse">
              <a:avLst/>
            </a:prstGeom>
            <a:noFill/>
            <a:ln w="76200" cap="rnd">
              <a:solidFill>
                <a:schemeClr val="tx1">
                  <a:lumMod val="65000"/>
                  <a:lumOff val="35000"/>
                  <a:alpha val="39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431002" y="-1694940"/>
              <a:ext cx="11367298" cy="10300497"/>
            </a:xfrm>
            <a:prstGeom prst="ellipse">
              <a:avLst/>
            </a:prstGeom>
            <a:noFill/>
            <a:ln w="635000" cap="rnd" cmpd="sng">
              <a:solidFill>
                <a:schemeClr val="tx1">
                  <a:lumMod val="75000"/>
                  <a:lumOff val="25000"/>
                  <a:alpha val="2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1072682" y="2580354"/>
            <a:ext cx="4259499" cy="1642696"/>
            <a:chOff x="678982" y="2580354"/>
            <a:chExt cx="4259499" cy="1642696"/>
          </a:xfrm>
        </p:grpSpPr>
        <p:sp>
          <p:nvSpPr>
            <p:cNvPr id="3" name="TextBox 2"/>
            <p:cNvSpPr txBox="1"/>
            <p:nvPr/>
          </p:nvSpPr>
          <p:spPr>
            <a:xfrm>
              <a:off x="678982" y="2899611"/>
              <a:ext cx="425949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i="1" dirty="0">
                  <a:solidFill>
                    <a:srgbClr val="FFC000"/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FANCY PLANET</a:t>
              </a:r>
              <a:endParaRPr lang="ko-KR" altLang="en-US" sz="80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850489" y="2580354"/>
              <a:ext cx="12682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i="1" dirty="0">
                  <a:solidFill>
                    <a:schemeClr val="bg1"/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프로젝트</a:t>
              </a:r>
              <a:endParaRPr lang="ko-KR" altLang="en-US" sz="3200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9899542" y="5143061"/>
            <a:ext cx="224131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2013184009 </a:t>
            </a:r>
            <a:r>
              <a:rPr lang="ko-KR" altLang="en-US" sz="28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박신석</a:t>
            </a:r>
            <a:endParaRPr lang="en-US" altLang="ko-KR" sz="28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28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2013184018 </a:t>
            </a:r>
            <a:r>
              <a:rPr lang="ko-KR" altLang="en-US" sz="2800" i="1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유상건</a:t>
            </a:r>
            <a:endParaRPr lang="en-US" altLang="ko-KR" sz="28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28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2013184019</a:t>
            </a:r>
            <a:r>
              <a:rPr lang="ko-KR" altLang="en-US" sz="28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유재용</a:t>
            </a:r>
          </a:p>
        </p:txBody>
      </p:sp>
    </p:spTree>
    <p:extLst>
      <p:ext uri="{BB962C8B-B14F-4D97-AF65-F5344CB8AC3E}">
        <p14:creationId xmlns:p14="http://schemas.microsoft.com/office/powerpoint/2010/main" val="3562100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A923A7A-A3BC-411C-A8AB-A0118A6CA34C}"/>
              </a:ext>
            </a:extLst>
          </p:cNvPr>
          <p:cNvGrpSpPr/>
          <p:nvPr/>
        </p:nvGrpSpPr>
        <p:grpSpPr>
          <a:xfrm>
            <a:off x="516384" y="1361385"/>
            <a:ext cx="11159231" cy="4135229"/>
            <a:chOff x="191344" y="1556792"/>
            <a:chExt cx="11839881" cy="4104456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A4280F7D-3B20-49F9-8C06-651312F757DC}"/>
                </a:ext>
              </a:extLst>
            </p:cNvPr>
            <p:cNvGrpSpPr/>
            <p:nvPr/>
          </p:nvGrpSpPr>
          <p:grpSpPr>
            <a:xfrm>
              <a:off x="191344" y="1556792"/>
              <a:ext cx="11839881" cy="820403"/>
              <a:chOff x="1055440" y="1809328"/>
              <a:chExt cx="9865096" cy="683568"/>
            </a:xfrm>
          </p:grpSpPr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8AD38FDC-810F-4865-8408-CA4A9E04950D}"/>
                  </a:ext>
                </a:extLst>
              </p:cNvPr>
              <p:cNvGrpSpPr/>
              <p:nvPr/>
            </p:nvGrpSpPr>
            <p:grpSpPr>
              <a:xfrm>
                <a:off x="105544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7" name="사각형: 둥근 모서리 196">
                  <a:extLst>
                    <a:ext uri="{FF2B5EF4-FFF2-40B4-BE49-F238E27FC236}">
                      <a16:creationId xmlns:a16="http://schemas.microsoft.com/office/drawing/2014/main" id="{DE926B54-1998-433F-85AA-944007BA1DC4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8" name="사각형: 둥근 모서리 197">
                  <a:extLst>
                    <a:ext uri="{FF2B5EF4-FFF2-40B4-BE49-F238E27FC236}">
                      <a16:creationId xmlns:a16="http://schemas.microsoft.com/office/drawing/2014/main" id="{C0CC420B-9936-4A27-A339-8BC4105B31ED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`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58" name="그룹 157">
                <a:extLst>
                  <a:ext uri="{FF2B5EF4-FFF2-40B4-BE49-F238E27FC236}">
                    <a16:creationId xmlns:a16="http://schemas.microsoft.com/office/drawing/2014/main" id="{7979E95D-8FBC-4DB5-816A-963E18BB2107}"/>
                  </a:ext>
                </a:extLst>
              </p:cNvPr>
              <p:cNvGrpSpPr/>
              <p:nvPr/>
            </p:nvGrpSpPr>
            <p:grpSpPr>
              <a:xfrm>
                <a:off x="173107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5" name="사각형: 둥근 모서리 194">
                  <a:extLst>
                    <a:ext uri="{FF2B5EF4-FFF2-40B4-BE49-F238E27FC236}">
                      <a16:creationId xmlns:a16="http://schemas.microsoft.com/office/drawing/2014/main" id="{B375D41E-23F6-4AEC-AF73-9E54DC9228B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6" name="사각형: 둥근 모서리 195">
                  <a:extLst>
                    <a:ext uri="{FF2B5EF4-FFF2-40B4-BE49-F238E27FC236}">
                      <a16:creationId xmlns:a16="http://schemas.microsoft.com/office/drawing/2014/main" id="{F1550F9A-308B-4C71-820A-83A652B7962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1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59" name="그룹 158">
                <a:extLst>
                  <a:ext uri="{FF2B5EF4-FFF2-40B4-BE49-F238E27FC236}">
                    <a16:creationId xmlns:a16="http://schemas.microsoft.com/office/drawing/2014/main" id="{98E1EDCC-EC9B-4B4E-BE77-BB363ECA5E68}"/>
                  </a:ext>
                </a:extLst>
              </p:cNvPr>
              <p:cNvGrpSpPr/>
              <p:nvPr/>
            </p:nvGrpSpPr>
            <p:grpSpPr>
              <a:xfrm>
                <a:off x="240670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3" name="사각형: 둥근 모서리 192">
                  <a:extLst>
                    <a:ext uri="{FF2B5EF4-FFF2-40B4-BE49-F238E27FC236}">
                      <a16:creationId xmlns:a16="http://schemas.microsoft.com/office/drawing/2014/main" id="{233CBF39-984E-45D8-BE77-7D1401CC5EE3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4" name="사각형: 둥근 모서리 193">
                  <a:extLst>
                    <a:ext uri="{FF2B5EF4-FFF2-40B4-BE49-F238E27FC236}">
                      <a16:creationId xmlns:a16="http://schemas.microsoft.com/office/drawing/2014/main" id="{06795E39-92E1-4B99-8FDF-71B828EFCCF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2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0" name="그룹 159">
                <a:extLst>
                  <a:ext uri="{FF2B5EF4-FFF2-40B4-BE49-F238E27FC236}">
                    <a16:creationId xmlns:a16="http://schemas.microsoft.com/office/drawing/2014/main" id="{BDE8CE50-2976-4FF1-87CD-36608B4613E5}"/>
                  </a:ext>
                </a:extLst>
              </p:cNvPr>
              <p:cNvGrpSpPr/>
              <p:nvPr/>
            </p:nvGrpSpPr>
            <p:grpSpPr>
              <a:xfrm>
                <a:off x="308233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91" name="사각형: 둥근 모서리 190">
                  <a:extLst>
                    <a:ext uri="{FF2B5EF4-FFF2-40B4-BE49-F238E27FC236}">
                      <a16:creationId xmlns:a16="http://schemas.microsoft.com/office/drawing/2014/main" id="{9B356744-48AD-42B2-A14F-01F5E1F5B6D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2" name="사각형: 둥근 모서리 191">
                  <a:extLst>
                    <a:ext uri="{FF2B5EF4-FFF2-40B4-BE49-F238E27FC236}">
                      <a16:creationId xmlns:a16="http://schemas.microsoft.com/office/drawing/2014/main" id="{B4F059B1-85C5-4DF3-A443-62655DDD9F69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3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1" name="그룹 160">
                <a:extLst>
                  <a:ext uri="{FF2B5EF4-FFF2-40B4-BE49-F238E27FC236}">
                    <a16:creationId xmlns:a16="http://schemas.microsoft.com/office/drawing/2014/main" id="{1ACC1EE4-900E-4391-9826-7404726D7152}"/>
                  </a:ext>
                </a:extLst>
              </p:cNvPr>
              <p:cNvGrpSpPr/>
              <p:nvPr/>
            </p:nvGrpSpPr>
            <p:grpSpPr>
              <a:xfrm>
                <a:off x="375796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9" name="사각형: 둥근 모서리 188">
                  <a:extLst>
                    <a:ext uri="{FF2B5EF4-FFF2-40B4-BE49-F238E27FC236}">
                      <a16:creationId xmlns:a16="http://schemas.microsoft.com/office/drawing/2014/main" id="{5FB488EF-A310-4155-92D4-F6EE68EB939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0" name="사각형: 둥근 모서리 189">
                  <a:extLst>
                    <a:ext uri="{FF2B5EF4-FFF2-40B4-BE49-F238E27FC236}">
                      <a16:creationId xmlns:a16="http://schemas.microsoft.com/office/drawing/2014/main" id="{A2FFEA1D-0A8E-4C3A-B16B-C6D083827A9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4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2" name="그룹 161">
                <a:extLst>
                  <a:ext uri="{FF2B5EF4-FFF2-40B4-BE49-F238E27FC236}">
                    <a16:creationId xmlns:a16="http://schemas.microsoft.com/office/drawing/2014/main" id="{79053F48-609C-4894-A72D-A48731B3D8F5}"/>
                  </a:ext>
                </a:extLst>
              </p:cNvPr>
              <p:cNvGrpSpPr/>
              <p:nvPr/>
            </p:nvGrpSpPr>
            <p:grpSpPr>
              <a:xfrm>
                <a:off x="443359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7" name="사각형: 둥근 모서리 186">
                  <a:extLst>
                    <a:ext uri="{FF2B5EF4-FFF2-40B4-BE49-F238E27FC236}">
                      <a16:creationId xmlns:a16="http://schemas.microsoft.com/office/drawing/2014/main" id="{DFF2212B-D383-4134-8810-5D10DCC67AA2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8" name="사각형: 둥근 모서리 187">
                  <a:extLst>
                    <a:ext uri="{FF2B5EF4-FFF2-40B4-BE49-F238E27FC236}">
                      <a16:creationId xmlns:a16="http://schemas.microsoft.com/office/drawing/2014/main" id="{08F55736-AD4B-436D-9DC5-D41ED447114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5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3" name="그룹 162">
                <a:extLst>
                  <a:ext uri="{FF2B5EF4-FFF2-40B4-BE49-F238E27FC236}">
                    <a16:creationId xmlns:a16="http://schemas.microsoft.com/office/drawing/2014/main" id="{D70CF17A-4537-4B4C-B710-1A3895C666B4}"/>
                  </a:ext>
                </a:extLst>
              </p:cNvPr>
              <p:cNvGrpSpPr/>
              <p:nvPr/>
            </p:nvGrpSpPr>
            <p:grpSpPr>
              <a:xfrm>
                <a:off x="510922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5" name="사각형: 둥근 모서리 184">
                  <a:extLst>
                    <a:ext uri="{FF2B5EF4-FFF2-40B4-BE49-F238E27FC236}">
                      <a16:creationId xmlns:a16="http://schemas.microsoft.com/office/drawing/2014/main" id="{93ECEF82-550B-4717-9DCF-187D6ACAC0CE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6" name="사각형: 둥근 모서리 185">
                  <a:extLst>
                    <a:ext uri="{FF2B5EF4-FFF2-40B4-BE49-F238E27FC236}">
                      <a16:creationId xmlns:a16="http://schemas.microsoft.com/office/drawing/2014/main" id="{94B73184-9C53-48D7-B938-12773283DB6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6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4" name="그룹 163">
                <a:extLst>
                  <a:ext uri="{FF2B5EF4-FFF2-40B4-BE49-F238E27FC236}">
                    <a16:creationId xmlns:a16="http://schemas.microsoft.com/office/drawing/2014/main" id="{3D7E5404-B7BF-489A-A281-099D5C702989}"/>
                  </a:ext>
                </a:extLst>
              </p:cNvPr>
              <p:cNvGrpSpPr/>
              <p:nvPr/>
            </p:nvGrpSpPr>
            <p:grpSpPr>
              <a:xfrm>
                <a:off x="578485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3" name="사각형: 둥근 모서리 182">
                  <a:extLst>
                    <a:ext uri="{FF2B5EF4-FFF2-40B4-BE49-F238E27FC236}">
                      <a16:creationId xmlns:a16="http://schemas.microsoft.com/office/drawing/2014/main" id="{EA122434-98C0-4BA4-96AF-FE087070B16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4" name="사각형: 둥근 모서리 183">
                  <a:extLst>
                    <a:ext uri="{FF2B5EF4-FFF2-40B4-BE49-F238E27FC236}">
                      <a16:creationId xmlns:a16="http://schemas.microsoft.com/office/drawing/2014/main" id="{4A012DDC-0893-4879-A2E6-A316E5C2AC1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7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5" name="그룹 164">
                <a:extLst>
                  <a:ext uri="{FF2B5EF4-FFF2-40B4-BE49-F238E27FC236}">
                    <a16:creationId xmlns:a16="http://schemas.microsoft.com/office/drawing/2014/main" id="{BCC719F4-0A27-4C38-BA99-70BF406FB1A8}"/>
                  </a:ext>
                </a:extLst>
              </p:cNvPr>
              <p:cNvGrpSpPr/>
              <p:nvPr/>
            </p:nvGrpSpPr>
            <p:grpSpPr>
              <a:xfrm>
                <a:off x="646048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81" name="사각형: 둥근 모서리 180">
                  <a:extLst>
                    <a:ext uri="{FF2B5EF4-FFF2-40B4-BE49-F238E27FC236}">
                      <a16:creationId xmlns:a16="http://schemas.microsoft.com/office/drawing/2014/main" id="{3FD2F6D1-AF21-453D-92BA-814A0230B8EC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2" name="사각형: 둥근 모서리 181">
                  <a:extLst>
                    <a:ext uri="{FF2B5EF4-FFF2-40B4-BE49-F238E27FC236}">
                      <a16:creationId xmlns:a16="http://schemas.microsoft.com/office/drawing/2014/main" id="{9FA490DA-B21B-4D49-85D5-A7ECBD042EF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8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6" name="그룹 165">
                <a:extLst>
                  <a:ext uri="{FF2B5EF4-FFF2-40B4-BE49-F238E27FC236}">
                    <a16:creationId xmlns:a16="http://schemas.microsoft.com/office/drawing/2014/main" id="{948B7442-7623-4178-BD6A-FFAE3204C9B5}"/>
                  </a:ext>
                </a:extLst>
              </p:cNvPr>
              <p:cNvGrpSpPr/>
              <p:nvPr/>
            </p:nvGrpSpPr>
            <p:grpSpPr>
              <a:xfrm>
                <a:off x="713611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9" name="사각형: 둥근 모서리 178">
                  <a:extLst>
                    <a:ext uri="{FF2B5EF4-FFF2-40B4-BE49-F238E27FC236}">
                      <a16:creationId xmlns:a16="http://schemas.microsoft.com/office/drawing/2014/main" id="{10A0FBAD-1552-47D2-93E8-9EF666E3768E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0" name="사각형: 둥근 모서리 179">
                  <a:extLst>
                    <a:ext uri="{FF2B5EF4-FFF2-40B4-BE49-F238E27FC236}">
                      <a16:creationId xmlns:a16="http://schemas.microsoft.com/office/drawing/2014/main" id="{092A4D5E-CAE5-4D84-A510-04898CBC455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9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7" name="그룹 166">
                <a:extLst>
                  <a:ext uri="{FF2B5EF4-FFF2-40B4-BE49-F238E27FC236}">
                    <a16:creationId xmlns:a16="http://schemas.microsoft.com/office/drawing/2014/main" id="{9DBA9700-F5C7-46F6-8A8A-4C3FCD3AA042}"/>
                  </a:ext>
                </a:extLst>
              </p:cNvPr>
              <p:cNvGrpSpPr/>
              <p:nvPr/>
            </p:nvGrpSpPr>
            <p:grpSpPr>
              <a:xfrm>
                <a:off x="781174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7" name="사각형: 둥근 모서리 176">
                  <a:extLst>
                    <a:ext uri="{FF2B5EF4-FFF2-40B4-BE49-F238E27FC236}">
                      <a16:creationId xmlns:a16="http://schemas.microsoft.com/office/drawing/2014/main" id="{1D30C0B3-199E-45BC-9E3A-7E7489D02863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8" name="사각형: 둥근 모서리 177">
                  <a:extLst>
                    <a:ext uri="{FF2B5EF4-FFF2-40B4-BE49-F238E27FC236}">
                      <a16:creationId xmlns:a16="http://schemas.microsoft.com/office/drawing/2014/main" id="{6C1B9BBC-2C54-4E53-AF7A-5BFCE167C81F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0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8" name="그룹 167">
                <a:extLst>
                  <a:ext uri="{FF2B5EF4-FFF2-40B4-BE49-F238E27FC236}">
                    <a16:creationId xmlns:a16="http://schemas.microsoft.com/office/drawing/2014/main" id="{672DFB7C-2CB5-49C9-BE89-E0807592FA46}"/>
                  </a:ext>
                </a:extLst>
              </p:cNvPr>
              <p:cNvGrpSpPr/>
              <p:nvPr/>
            </p:nvGrpSpPr>
            <p:grpSpPr>
              <a:xfrm>
                <a:off x="848737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5" name="사각형: 둥근 모서리 174">
                  <a:extLst>
                    <a:ext uri="{FF2B5EF4-FFF2-40B4-BE49-F238E27FC236}">
                      <a16:creationId xmlns:a16="http://schemas.microsoft.com/office/drawing/2014/main" id="{C2A6E469-8613-4935-930E-2AA7F7481219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6" name="사각형: 둥근 모서리 175">
                  <a:extLst>
                    <a:ext uri="{FF2B5EF4-FFF2-40B4-BE49-F238E27FC236}">
                      <a16:creationId xmlns:a16="http://schemas.microsoft.com/office/drawing/2014/main" id="{DD7516D5-2CB8-44F1-8372-7AAEE221104C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-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9" name="그룹 168">
                <a:extLst>
                  <a:ext uri="{FF2B5EF4-FFF2-40B4-BE49-F238E27FC236}">
                    <a16:creationId xmlns:a16="http://schemas.microsoft.com/office/drawing/2014/main" id="{0FB82B64-A85E-4240-A081-0C522E982771}"/>
                  </a:ext>
                </a:extLst>
              </p:cNvPr>
              <p:cNvGrpSpPr/>
              <p:nvPr/>
            </p:nvGrpSpPr>
            <p:grpSpPr>
              <a:xfrm>
                <a:off x="9163000" y="1809328"/>
                <a:ext cx="648072" cy="683568"/>
                <a:chOff x="1343472" y="1305272"/>
                <a:chExt cx="648072" cy="683568"/>
              </a:xfrm>
            </p:grpSpPr>
            <p:sp>
              <p:nvSpPr>
                <p:cNvPr id="173" name="사각형: 둥근 모서리 172">
                  <a:extLst>
                    <a:ext uri="{FF2B5EF4-FFF2-40B4-BE49-F238E27FC236}">
                      <a16:creationId xmlns:a16="http://schemas.microsoft.com/office/drawing/2014/main" id="{8AAEF0F3-BC87-4D64-B3B9-3EAC1A9B76E4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4" name="사각형: 둥근 모서리 173">
                  <a:extLst>
                    <a:ext uri="{FF2B5EF4-FFF2-40B4-BE49-F238E27FC236}">
                      <a16:creationId xmlns:a16="http://schemas.microsoft.com/office/drawing/2014/main" id="{BC055227-5DC2-4AD1-80AF-C31C2E525B33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+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70" name="그룹 169">
                <a:extLst>
                  <a:ext uri="{FF2B5EF4-FFF2-40B4-BE49-F238E27FC236}">
                    <a16:creationId xmlns:a16="http://schemas.microsoft.com/office/drawing/2014/main" id="{D4B3C7F4-DB64-4771-A670-F118E9670B7F}"/>
                  </a:ext>
                </a:extLst>
              </p:cNvPr>
              <p:cNvGrpSpPr/>
              <p:nvPr/>
            </p:nvGrpSpPr>
            <p:grpSpPr>
              <a:xfrm>
                <a:off x="9838630" y="1809328"/>
                <a:ext cx="1081906" cy="683568"/>
                <a:chOff x="1343472" y="1305272"/>
                <a:chExt cx="648072" cy="683568"/>
              </a:xfrm>
            </p:grpSpPr>
            <p:sp>
              <p:nvSpPr>
                <p:cNvPr id="171" name="사각형: 둥근 모서리 170">
                  <a:extLst>
                    <a:ext uri="{FF2B5EF4-FFF2-40B4-BE49-F238E27FC236}">
                      <a16:creationId xmlns:a16="http://schemas.microsoft.com/office/drawing/2014/main" id="{F4CCC1AC-060F-4578-8041-DF1B0F67DD7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2" name="사각형: 둥근 모서리 171">
                  <a:extLst>
                    <a:ext uri="{FF2B5EF4-FFF2-40B4-BE49-F238E27FC236}">
                      <a16:creationId xmlns:a16="http://schemas.microsoft.com/office/drawing/2014/main" id="{D90ED047-AFC5-4EA3-B6EA-3997CFC59D51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ko-KR" altLang="en-US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←</a:t>
                  </a:r>
                </a:p>
              </p:txBody>
            </p:sp>
          </p:grp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1CF43BD5-08C6-42EB-BE45-3A87BCC9EAD1}"/>
                </a:ext>
              </a:extLst>
            </p:cNvPr>
            <p:cNvGrpSpPr/>
            <p:nvPr/>
          </p:nvGrpSpPr>
          <p:grpSpPr>
            <a:xfrm>
              <a:off x="191344" y="2377195"/>
              <a:ext cx="11839873" cy="820403"/>
              <a:chOff x="191344" y="2377195"/>
              <a:chExt cx="11839873" cy="820403"/>
            </a:xfrm>
          </p:grpSpPr>
          <p:grpSp>
            <p:nvGrpSpPr>
              <p:cNvPr id="115" name="그룹 114">
                <a:extLst>
                  <a:ext uri="{FF2B5EF4-FFF2-40B4-BE49-F238E27FC236}">
                    <a16:creationId xmlns:a16="http://schemas.microsoft.com/office/drawing/2014/main" id="{A8ECF347-A414-4D37-B81A-3EAC3062D6ED}"/>
                  </a:ext>
                </a:extLst>
              </p:cNvPr>
              <p:cNvGrpSpPr/>
              <p:nvPr/>
            </p:nvGrpSpPr>
            <p:grpSpPr>
              <a:xfrm>
                <a:off x="1263631" y="2377196"/>
                <a:ext cx="777804" cy="820402"/>
                <a:chOff x="1343472" y="1305273"/>
                <a:chExt cx="648074" cy="683567"/>
              </a:xfrm>
            </p:grpSpPr>
            <p:sp>
              <p:nvSpPr>
                <p:cNvPr id="155" name="사각형: 둥근 모서리 154">
                  <a:extLst>
                    <a:ext uri="{FF2B5EF4-FFF2-40B4-BE49-F238E27FC236}">
                      <a16:creationId xmlns:a16="http://schemas.microsoft.com/office/drawing/2014/main" id="{5446396A-CB9B-45A6-8D53-2D4BD3FB2BE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6" name="사각형: 둥근 모서리 155">
                  <a:extLst>
                    <a:ext uri="{FF2B5EF4-FFF2-40B4-BE49-F238E27FC236}">
                      <a16:creationId xmlns:a16="http://schemas.microsoft.com/office/drawing/2014/main" id="{72C50626-D72A-44E7-AD1F-428810EEEFE5}"/>
                    </a:ext>
                  </a:extLst>
                </p:cNvPr>
                <p:cNvSpPr/>
                <p:nvPr/>
              </p:nvSpPr>
              <p:spPr>
                <a:xfrm>
                  <a:off x="1343473" y="1305273"/>
                  <a:ext cx="648073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q</a:t>
                  </a:r>
                </a:p>
                <a:p>
                  <a:r>
                    <a:rPr lang="ko-KR" altLang="en-US" sz="1300" b="1" dirty="0" err="1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궁극기</a:t>
                  </a:r>
                  <a:endParaRPr lang="en-US" altLang="ko-KR" sz="13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id="{0172F872-162A-4FC4-AE92-9C72457672DC}"/>
                  </a:ext>
                </a:extLst>
              </p:cNvPr>
              <p:cNvGrpSpPr/>
              <p:nvPr/>
            </p:nvGrpSpPr>
            <p:grpSpPr>
              <a:xfrm>
                <a:off x="2074508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53" name="사각형: 둥근 모서리 152">
                  <a:extLst>
                    <a:ext uri="{FF2B5EF4-FFF2-40B4-BE49-F238E27FC236}">
                      <a16:creationId xmlns:a16="http://schemas.microsoft.com/office/drawing/2014/main" id="{496FE211-5704-4F22-93FA-8D18CBCDD47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4" name="사각형: 둥근 모서리 153">
                  <a:extLst>
                    <a:ext uri="{FF2B5EF4-FFF2-40B4-BE49-F238E27FC236}">
                      <a16:creationId xmlns:a16="http://schemas.microsoft.com/office/drawing/2014/main" id="{7D212214-FBEF-4154-B505-D364AF70209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w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↑</a:t>
                  </a:r>
                  <a:endParaRPr lang="en-US" altLang="ko-KR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117" name="그룹 116">
                <a:extLst>
                  <a:ext uri="{FF2B5EF4-FFF2-40B4-BE49-F238E27FC236}">
                    <a16:creationId xmlns:a16="http://schemas.microsoft.com/office/drawing/2014/main" id="{7DF3D9D6-10BF-41F7-ACB8-EF09877D5645}"/>
                  </a:ext>
                </a:extLst>
              </p:cNvPr>
              <p:cNvGrpSpPr/>
              <p:nvPr/>
            </p:nvGrpSpPr>
            <p:grpSpPr>
              <a:xfrm>
                <a:off x="2885384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51" name="사각형: 둥근 모서리 150">
                  <a:extLst>
                    <a:ext uri="{FF2B5EF4-FFF2-40B4-BE49-F238E27FC236}">
                      <a16:creationId xmlns:a16="http://schemas.microsoft.com/office/drawing/2014/main" id="{F789A1CF-7499-4D52-BC0B-8B3798B4518C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2" name="사각형: 둥근 모서리 151">
                  <a:extLst>
                    <a:ext uri="{FF2B5EF4-FFF2-40B4-BE49-F238E27FC236}">
                      <a16:creationId xmlns:a16="http://schemas.microsoft.com/office/drawing/2014/main" id="{0D747091-EEA4-49C6-8E15-CD45401F5F8F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e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18" name="그룹 117">
                <a:extLst>
                  <a:ext uri="{FF2B5EF4-FFF2-40B4-BE49-F238E27FC236}">
                    <a16:creationId xmlns:a16="http://schemas.microsoft.com/office/drawing/2014/main" id="{6D359A1F-FCD1-4857-A647-39D6A421A8B5}"/>
                  </a:ext>
                </a:extLst>
              </p:cNvPr>
              <p:cNvGrpSpPr/>
              <p:nvPr/>
            </p:nvGrpSpPr>
            <p:grpSpPr>
              <a:xfrm>
                <a:off x="3696260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9" name="사각형: 둥근 모서리 148">
                  <a:extLst>
                    <a:ext uri="{FF2B5EF4-FFF2-40B4-BE49-F238E27FC236}">
                      <a16:creationId xmlns:a16="http://schemas.microsoft.com/office/drawing/2014/main" id="{C4B614D9-345D-4809-ABC1-5FE7C24CE61E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0" name="사각형: 둥근 모서리 149">
                  <a:extLst>
                    <a:ext uri="{FF2B5EF4-FFF2-40B4-BE49-F238E27FC236}">
                      <a16:creationId xmlns:a16="http://schemas.microsoft.com/office/drawing/2014/main" id="{9FF3AF20-C47C-4C48-B319-28ECA922DAC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r</a:t>
                  </a:r>
                </a:p>
                <a:p>
                  <a:r>
                    <a:rPr lang="ko-KR" altLang="en-US" sz="13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재장전</a:t>
                  </a:r>
                </a:p>
              </p:txBody>
            </p:sp>
          </p:grpSp>
          <p:grpSp>
            <p:nvGrpSpPr>
              <p:cNvPr id="119" name="그룹 118">
                <a:extLst>
                  <a:ext uri="{FF2B5EF4-FFF2-40B4-BE49-F238E27FC236}">
                    <a16:creationId xmlns:a16="http://schemas.microsoft.com/office/drawing/2014/main" id="{96D9A0CD-E1B4-4119-9CF1-F2E42B440971}"/>
                  </a:ext>
                </a:extLst>
              </p:cNvPr>
              <p:cNvGrpSpPr/>
              <p:nvPr/>
            </p:nvGrpSpPr>
            <p:grpSpPr>
              <a:xfrm>
                <a:off x="4507137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7" name="사각형: 둥근 모서리 146">
                  <a:extLst>
                    <a:ext uri="{FF2B5EF4-FFF2-40B4-BE49-F238E27FC236}">
                      <a16:creationId xmlns:a16="http://schemas.microsoft.com/office/drawing/2014/main" id="{A8FAA629-2A7C-49F5-A1B9-529B3716086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8" name="사각형: 둥근 모서리 147">
                  <a:extLst>
                    <a:ext uri="{FF2B5EF4-FFF2-40B4-BE49-F238E27FC236}">
                      <a16:creationId xmlns:a16="http://schemas.microsoft.com/office/drawing/2014/main" id="{56EEA8BC-80D9-475B-A08C-41933050397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t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0" name="그룹 119">
                <a:extLst>
                  <a:ext uri="{FF2B5EF4-FFF2-40B4-BE49-F238E27FC236}">
                    <a16:creationId xmlns:a16="http://schemas.microsoft.com/office/drawing/2014/main" id="{D50E7F82-371D-4A78-A7F3-DDD4A2255305}"/>
                  </a:ext>
                </a:extLst>
              </p:cNvPr>
              <p:cNvGrpSpPr/>
              <p:nvPr/>
            </p:nvGrpSpPr>
            <p:grpSpPr>
              <a:xfrm>
                <a:off x="5318013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5" name="사각형: 둥근 모서리 144">
                  <a:extLst>
                    <a:ext uri="{FF2B5EF4-FFF2-40B4-BE49-F238E27FC236}">
                      <a16:creationId xmlns:a16="http://schemas.microsoft.com/office/drawing/2014/main" id="{0A718287-CD27-40F2-B1A0-D656369F6AEC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6" name="사각형: 둥근 모서리 145">
                  <a:extLst>
                    <a:ext uri="{FF2B5EF4-FFF2-40B4-BE49-F238E27FC236}">
                      <a16:creationId xmlns:a16="http://schemas.microsoft.com/office/drawing/2014/main" id="{9D44EFA6-66D4-445D-8987-288150AAB8F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y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1" name="그룹 120">
                <a:extLst>
                  <a:ext uri="{FF2B5EF4-FFF2-40B4-BE49-F238E27FC236}">
                    <a16:creationId xmlns:a16="http://schemas.microsoft.com/office/drawing/2014/main" id="{CF049D39-3B90-4C80-AAA4-92675852EDF9}"/>
                  </a:ext>
                </a:extLst>
              </p:cNvPr>
              <p:cNvGrpSpPr/>
              <p:nvPr/>
            </p:nvGrpSpPr>
            <p:grpSpPr>
              <a:xfrm>
                <a:off x="6128890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43" name="사각형: 둥근 모서리 142">
                  <a:extLst>
                    <a:ext uri="{FF2B5EF4-FFF2-40B4-BE49-F238E27FC236}">
                      <a16:creationId xmlns:a16="http://schemas.microsoft.com/office/drawing/2014/main" id="{C06D2AAF-4570-4879-BA2F-660FF419649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4" name="사각형: 둥근 모서리 143">
                  <a:extLst>
                    <a:ext uri="{FF2B5EF4-FFF2-40B4-BE49-F238E27FC236}">
                      <a16:creationId xmlns:a16="http://schemas.microsoft.com/office/drawing/2014/main" id="{71B5AE4D-32E4-4430-9EE7-1133B778EFB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u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2" name="그룹 121">
                <a:extLst>
                  <a:ext uri="{FF2B5EF4-FFF2-40B4-BE49-F238E27FC236}">
                    <a16:creationId xmlns:a16="http://schemas.microsoft.com/office/drawing/2014/main" id="{2CD43B66-0BF6-44BD-9632-DCD9CA7C5C98}"/>
                  </a:ext>
                </a:extLst>
              </p:cNvPr>
              <p:cNvGrpSpPr/>
              <p:nvPr/>
            </p:nvGrpSpPr>
            <p:grpSpPr>
              <a:xfrm>
                <a:off x="6939768" y="2377195"/>
                <a:ext cx="777804" cy="820403"/>
                <a:chOff x="1343472" y="1305272"/>
                <a:chExt cx="648073" cy="683568"/>
              </a:xfrm>
            </p:grpSpPr>
            <p:sp>
              <p:nvSpPr>
                <p:cNvPr id="141" name="사각형: 둥근 모서리 140">
                  <a:extLst>
                    <a:ext uri="{FF2B5EF4-FFF2-40B4-BE49-F238E27FC236}">
                      <a16:creationId xmlns:a16="http://schemas.microsoft.com/office/drawing/2014/main" id="{3688F1B3-4E1D-4B76-9A18-A77A7A64B62B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2" name="사각형: 둥근 모서리 141">
                  <a:extLst>
                    <a:ext uri="{FF2B5EF4-FFF2-40B4-BE49-F238E27FC236}">
                      <a16:creationId xmlns:a16="http://schemas.microsoft.com/office/drawing/2014/main" id="{A2F70567-B1B4-4042-B522-60F5ABC27C7B}"/>
                    </a:ext>
                  </a:extLst>
                </p:cNvPr>
                <p:cNvSpPr/>
                <p:nvPr/>
              </p:nvSpPr>
              <p:spPr>
                <a:xfrm>
                  <a:off x="1343473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 err="1">
                      <a:solidFill>
                        <a:schemeClr val="tx1"/>
                      </a:solidFill>
                      <a:latin typeface="맑은 고딕" panose="020B0503020000020004" pitchFamily="50" charset="-127"/>
                    </a:rPr>
                    <a:t>i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</a:endParaRPr>
                </a:p>
                <a:p>
                  <a:endParaRPr lang="ko-KR" altLang="en-US" sz="12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3" name="그룹 122">
                <a:extLst>
                  <a:ext uri="{FF2B5EF4-FFF2-40B4-BE49-F238E27FC236}">
                    <a16:creationId xmlns:a16="http://schemas.microsoft.com/office/drawing/2014/main" id="{6809374A-9EBD-48DA-907E-896F66779FBB}"/>
                  </a:ext>
                </a:extLst>
              </p:cNvPr>
              <p:cNvGrpSpPr/>
              <p:nvPr/>
            </p:nvGrpSpPr>
            <p:grpSpPr>
              <a:xfrm>
                <a:off x="7750642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9" name="사각형: 둥근 모서리 138">
                  <a:extLst>
                    <a:ext uri="{FF2B5EF4-FFF2-40B4-BE49-F238E27FC236}">
                      <a16:creationId xmlns:a16="http://schemas.microsoft.com/office/drawing/2014/main" id="{9EE0665F-0548-4486-81B1-1C8150A0E772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0" name="사각형: 둥근 모서리 139">
                  <a:extLst>
                    <a:ext uri="{FF2B5EF4-FFF2-40B4-BE49-F238E27FC236}">
                      <a16:creationId xmlns:a16="http://schemas.microsoft.com/office/drawing/2014/main" id="{7C12BC77-3F3D-49ED-B3AD-11AA5709FF4C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o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4" name="그룹 123">
                <a:extLst>
                  <a:ext uri="{FF2B5EF4-FFF2-40B4-BE49-F238E27FC236}">
                    <a16:creationId xmlns:a16="http://schemas.microsoft.com/office/drawing/2014/main" id="{BEE61524-B328-4F2F-B8D6-0BF5D25DE1A8}"/>
                  </a:ext>
                </a:extLst>
              </p:cNvPr>
              <p:cNvGrpSpPr/>
              <p:nvPr/>
            </p:nvGrpSpPr>
            <p:grpSpPr>
              <a:xfrm>
                <a:off x="8561519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7" name="사각형: 둥근 모서리 136">
                  <a:extLst>
                    <a:ext uri="{FF2B5EF4-FFF2-40B4-BE49-F238E27FC236}">
                      <a16:creationId xmlns:a16="http://schemas.microsoft.com/office/drawing/2014/main" id="{EDA0A901-A7C1-4B14-9CB6-00E979132C98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8" name="사각형: 둥근 모서리 137">
                  <a:extLst>
                    <a:ext uri="{FF2B5EF4-FFF2-40B4-BE49-F238E27FC236}">
                      <a16:creationId xmlns:a16="http://schemas.microsoft.com/office/drawing/2014/main" id="{2F6695B3-8818-4943-9A04-06B11D66A0A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p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5" name="그룹 124">
                <a:extLst>
                  <a:ext uri="{FF2B5EF4-FFF2-40B4-BE49-F238E27FC236}">
                    <a16:creationId xmlns:a16="http://schemas.microsoft.com/office/drawing/2014/main" id="{A301DD04-322C-4BEC-98F6-45A2D6676562}"/>
                  </a:ext>
                </a:extLst>
              </p:cNvPr>
              <p:cNvGrpSpPr/>
              <p:nvPr/>
            </p:nvGrpSpPr>
            <p:grpSpPr>
              <a:xfrm>
                <a:off x="9372395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5" name="사각형: 둥근 모서리 134">
                  <a:extLst>
                    <a:ext uri="{FF2B5EF4-FFF2-40B4-BE49-F238E27FC236}">
                      <a16:creationId xmlns:a16="http://schemas.microsoft.com/office/drawing/2014/main" id="{AD27B50A-824B-4182-88C9-EDC9957CE7C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6" name="사각형: 둥근 모서리 135">
                  <a:extLst>
                    <a:ext uri="{FF2B5EF4-FFF2-40B4-BE49-F238E27FC236}">
                      <a16:creationId xmlns:a16="http://schemas.microsoft.com/office/drawing/2014/main" id="{999556E6-07EB-4114-A637-566A242EAC4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[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6" name="그룹 125">
                <a:extLst>
                  <a:ext uri="{FF2B5EF4-FFF2-40B4-BE49-F238E27FC236}">
                    <a16:creationId xmlns:a16="http://schemas.microsoft.com/office/drawing/2014/main" id="{EA48E800-013E-44F0-AEF0-5DCFBCABE42A}"/>
                  </a:ext>
                </a:extLst>
              </p:cNvPr>
              <p:cNvGrpSpPr/>
              <p:nvPr/>
            </p:nvGrpSpPr>
            <p:grpSpPr>
              <a:xfrm>
                <a:off x="10183271" y="2377195"/>
                <a:ext cx="777802" cy="820403"/>
                <a:chOff x="1343472" y="1305272"/>
                <a:chExt cx="648072" cy="683568"/>
              </a:xfrm>
            </p:grpSpPr>
            <p:sp>
              <p:nvSpPr>
                <p:cNvPr id="133" name="사각형: 둥근 모서리 132">
                  <a:extLst>
                    <a:ext uri="{FF2B5EF4-FFF2-40B4-BE49-F238E27FC236}">
                      <a16:creationId xmlns:a16="http://schemas.microsoft.com/office/drawing/2014/main" id="{D0A78CC7-0A54-4808-B3CE-2AC38EFB50E9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4" name="사각형: 둥근 모서리 133">
                  <a:extLst>
                    <a:ext uri="{FF2B5EF4-FFF2-40B4-BE49-F238E27FC236}">
                      <a16:creationId xmlns:a16="http://schemas.microsoft.com/office/drawing/2014/main" id="{524E46BA-FAFD-4B97-B6BA-A339CA9B14A9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]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7" name="그룹 126">
                <a:extLst>
                  <a:ext uri="{FF2B5EF4-FFF2-40B4-BE49-F238E27FC236}">
                    <a16:creationId xmlns:a16="http://schemas.microsoft.com/office/drawing/2014/main" id="{90E47556-03F7-4CD6-AD42-69A5E9783651}"/>
                  </a:ext>
                </a:extLst>
              </p:cNvPr>
              <p:cNvGrpSpPr/>
              <p:nvPr/>
            </p:nvGrpSpPr>
            <p:grpSpPr>
              <a:xfrm>
                <a:off x="10994148" y="2377195"/>
                <a:ext cx="1037069" cy="820403"/>
                <a:chOff x="1343472" y="1305272"/>
                <a:chExt cx="648072" cy="683568"/>
              </a:xfrm>
            </p:grpSpPr>
            <p:sp>
              <p:nvSpPr>
                <p:cNvPr id="131" name="사각형: 둥근 모서리 130">
                  <a:extLst>
                    <a:ext uri="{FF2B5EF4-FFF2-40B4-BE49-F238E27FC236}">
                      <a16:creationId xmlns:a16="http://schemas.microsoft.com/office/drawing/2014/main" id="{3DCD4531-4467-476B-A283-0A8D19C3ACC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2" name="사각형: 둥근 모서리 131">
                  <a:extLst>
                    <a:ext uri="{FF2B5EF4-FFF2-40B4-BE49-F238E27FC236}">
                      <a16:creationId xmlns:a16="http://schemas.microsoft.com/office/drawing/2014/main" id="{BA5540AD-4371-4E12-B3E6-17CBD9F6E081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\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28" name="그룹 127">
                <a:extLst>
                  <a:ext uri="{FF2B5EF4-FFF2-40B4-BE49-F238E27FC236}">
                    <a16:creationId xmlns:a16="http://schemas.microsoft.com/office/drawing/2014/main" id="{36E40951-9521-405E-A89C-85210274A50C}"/>
                  </a:ext>
                </a:extLst>
              </p:cNvPr>
              <p:cNvGrpSpPr/>
              <p:nvPr/>
            </p:nvGrpSpPr>
            <p:grpSpPr>
              <a:xfrm>
                <a:off x="191344" y="2377195"/>
                <a:ext cx="1037069" cy="820403"/>
                <a:chOff x="1343472" y="1305272"/>
                <a:chExt cx="648072" cy="683568"/>
              </a:xfrm>
            </p:grpSpPr>
            <p:sp>
              <p:nvSpPr>
                <p:cNvPr id="129" name="사각형: 둥근 모서리 128">
                  <a:extLst>
                    <a:ext uri="{FF2B5EF4-FFF2-40B4-BE49-F238E27FC236}">
                      <a16:creationId xmlns:a16="http://schemas.microsoft.com/office/drawing/2014/main" id="{AC6F2AFD-0C94-43C4-9227-1610C60154D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0" name="사각형: 둥근 모서리 129">
                  <a:extLst>
                    <a:ext uri="{FF2B5EF4-FFF2-40B4-BE49-F238E27FC236}">
                      <a16:creationId xmlns:a16="http://schemas.microsoft.com/office/drawing/2014/main" id="{DA3B6F6C-9412-4F33-9A59-997F3E5EAEA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Tap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B684A2B-758B-4430-8392-71E2C92CBD07}"/>
                </a:ext>
              </a:extLst>
            </p:cNvPr>
            <p:cNvGrpSpPr/>
            <p:nvPr/>
          </p:nvGrpSpPr>
          <p:grpSpPr>
            <a:xfrm>
              <a:off x="191344" y="3197599"/>
              <a:ext cx="11839873" cy="820403"/>
              <a:chOff x="191344" y="3197599"/>
              <a:chExt cx="11839873" cy="820403"/>
            </a:xfrm>
          </p:grpSpPr>
          <p:grpSp>
            <p:nvGrpSpPr>
              <p:cNvPr id="76" name="그룹 75">
                <a:extLst>
                  <a:ext uri="{FF2B5EF4-FFF2-40B4-BE49-F238E27FC236}">
                    <a16:creationId xmlns:a16="http://schemas.microsoft.com/office/drawing/2014/main" id="{971C5BB1-8B6B-4CFF-B5B9-F0009B1368FE}"/>
                  </a:ext>
                </a:extLst>
              </p:cNvPr>
              <p:cNvGrpSpPr/>
              <p:nvPr/>
            </p:nvGrpSpPr>
            <p:grpSpPr>
              <a:xfrm>
                <a:off x="191344" y="3197599"/>
                <a:ext cx="1309138" cy="820403"/>
                <a:chOff x="1343472" y="1305272"/>
                <a:chExt cx="648072" cy="683568"/>
              </a:xfrm>
            </p:grpSpPr>
            <p:sp>
              <p:nvSpPr>
                <p:cNvPr id="113" name="사각형: 둥근 모서리 112">
                  <a:extLst>
                    <a:ext uri="{FF2B5EF4-FFF2-40B4-BE49-F238E27FC236}">
                      <a16:creationId xmlns:a16="http://schemas.microsoft.com/office/drawing/2014/main" id="{9BE3BCBC-3D7B-417B-83FD-511BAFD8C8DD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14" name="사각형: 둥근 모서리 113">
                  <a:extLst>
                    <a:ext uri="{FF2B5EF4-FFF2-40B4-BE49-F238E27FC236}">
                      <a16:creationId xmlns:a16="http://schemas.microsoft.com/office/drawing/2014/main" id="{38CF1C05-D388-4833-9B6B-ADC08E18507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Caps</a:t>
                  </a:r>
                </a:p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Lock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ED74BB31-6CD1-4421-A7E2-A347FB26DC8D}"/>
                  </a:ext>
                </a:extLst>
              </p:cNvPr>
              <p:cNvGrpSpPr/>
              <p:nvPr/>
            </p:nvGrpSpPr>
            <p:grpSpPr>
              <a:xfrm>
                <a:off x="1533556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11" name="사각형: 둥근 모서리 110">
                  <a:extLst>
                    <a:ext uri="{FF2B5EF4-FFF2-40B4-BE49-F238E27FC236}">
                      <a16:creationId xmlns:a16="http://schemas.microsoft.com/office/drawing/2014/main" id="{A07711D7-1AC6-4494-8F70-94B83C5E019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12" name="사각형: 둥근 모서리 111">
                  <a:extLst>
                    <a:ext uri="{FF2B5EF4-FFF2-40B4-BE49-F238E27FC236}">
                      <a16:creationId xmlns:a16="http://schemas.microsoft.com/office/drawing/2014/main" id="{D77B1891-2709-4514-9973-3053600EA9F5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a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←</a:t>
                  </a:r>
                  <a:endParaRPr lang="en-US" altLang="ko-KR" sz="1400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2EDD33D-EBA7-4DCE-8F8E-E74AB3F2952B}"/>
                  </a:ext>
                </a:extLst>
              </p:cNvPr>
              <p:cNvGrpSpPr/>
              <p:nvPr/>
            </p:nvGrpSpPr>
            <p:grpSpPr>
              <a:xfrm>
                <a:off x="2344432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9" name="사각형: 둥근 모서리 108">
                  <a:extLst>
                    <a:ext uri="{FF2B5EF4-FFF2-40B4-BE49-F238E27FC236}">
                      <a16:creationId xmlns:a16="http://schemas.microsoft.com/office/drawing/2014/main" id="{E72BFFD2-3AA1-402A-9A6F-E5D16787BAB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10" name="사각형: 둥근 모서리 109">
                  <a:extLst>
                    <a:ext uri="{FF2B5EF4-FFF2-40B4-BE49-F238E27FC236}">
                      <a16:creationId xmlns:a16="http://schemas.microsoft.com/office/drawing/2014/main" id="{AA20189D-CF16-4CCD-BC5F-D573A7BE7F1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↓</a:t>
                  </a:r>
                  <a:endParaRPr lang="en-US" altLang="ko-KR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752E875A-EBB4-406D-9160-5925B1AE6029}"/>
                  </a:ext>
                </a:extLst>
              </p:cNvPr>
              <p:cNvGrpSpPr/>
              <p:nvPr/>
            </p:nvGrpSpPr>
            <p:grpSpPr>
              <a:xfrm>
                <a:off x="3155309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7" name="사각형: 둥근 모서리 106">
                  <a:extLst>
                    <a:ext uri="{FF2B5EF4-FFF2-40B4-BE49-F238E27FC236}">
                      <a16:creationId xmlns:a16="http://schemas.microsoft.com/office/drawing/2014/main" id="{D53DC6CD-DEEB-4DDD-A26B-88C50231E84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8" name="사각형: 둥근 모서리 107">
                  <a:extLst>
                    <a:ext uri="{FF2B5EF4-FFF2-40B4-BE49-F238E27FC236}">
                      <a16:creationId xmlns:a16="http://schemas.microsoft.com/office/drawing/2014/main" id="{C27C9B83-EEE9-445C-A12D-D8041EB4AE4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d</a:t>
                  </a:r>
                </a:p>
                <a:p>
                  <a:pPr algn="ctr"/>
                  <a:r>
                    <a:rPr lang="ko-KR" altLang="en-US" b="1" dirty="0">
                      <a:solidFill>
                        <a:schemeClr val="bg1"/>
                      </a:solidFill>
                      <a:latin typeface="+mj-lt"/>
                      <a:ea typeface="나눔고딕" panose="020D0604000000000000" pitchFamily="50" charset="-127"/>
                    </a:rPr>
                    <a:t>→</a:t>
                  </a:r>
                  <a:endParaRPr lang="en-US" altLang="ko-KR" b="1" dirty="0">
                    <a:solidFill>
                      <a:schemeClr val="bg1"/>
                    </a:solidFill>
                    <a:latin typeface="+mj-lt"/>
                    <a:ea typeface="나눔고딕" panose="020D0604000000000000" pitchFamily="50" charset="-127"/>
                  </a:endParaRPr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947558AE-7245-401C-8402-3164B22B0CAB}"/>
                  </a:ext>
                </a:extLst>
              </p:cNvPr>
              <p:cNvGrpSpPr/>
              <p:nvPr/>
            </p:nvGrpSpPr>
            <p:grpSpPr>
              <a:xfrm>
                <a:off x="3966185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5" name="사각형: 둥근 모서리 104">
                  <a:extLst>
                    <a:ext uri="{FF2B5EF4-FFF2-40B4-BE49-F238E27FC236}">
                      <a16:creationId xmlns:a16="http://schemas.microsoft.com/office/drawing/2014/main" id="{0AEDBC91-9209-436B-8519-8892CC4A925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6" name="사각형: 둥근 모서리 105">
                  <a:extLst>
                    <a:ext uri="{FF2B5EF4-FFF2-40B4-BE49-F238E27FC236}">
                      <a16:creationId xmlns:a16="http://schemas.microsoft.com/office/drawing/2014/main" id="{7AF366F0-6869-4639-8979-1E886E458603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f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1" name="그룹 80">
                <a:extLst>
                  <a:ext uri="{FF2B5EF4-FFF2-40B4-BE49-F238E27FC236}">
                    <a16:creationId xmlns:a16="http://schemas.microsoft.com/office/drawing/2014/main" id="{26E235BB-C59E-4234-B88D-7C7FB8800836}"/>
                  </a:ext>
                </a:extLst>
              </p:cNvPr>
              <p:cNvGrpSpPr/>
              <p:nvPr/>
            </p:nvGrpSpPr>
            <p:grpSpPr>
              <a:xfrm>
                <a:off x="4777062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3" name="사각형: 둥근 모서리 102">
                  <a:extLst>
                    <a:ext uri="{FF2B5EF4-FFF2-40B4-BE49-F238E27FC236}">
                      <a16:creationId xmlns:a16="http://schemas.microsoft.com/office/drawing/2014/main" id="{2F632B1C-7AAF-4A14-9C21-7E119C450D5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4" name="사각형: 둥근 모서리 103">
                  <a:extLst>
                    <a:ext uri="{FF2B5EF4-FFF2-40B4-BE49-F238E27FC236}">
                      <a16:creationId xmlns:a16="http://schemas.microsoft.com/office/drawing/2014/main" id="{C547A514-FD11-453D-AA43-7075456ECBEE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g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3F5BDC6E-FFCE-419F-9E86-9266A6E97621}"/>
                  </a:ext>
                </a:extLst>
              </p:cNvPr>
              <p:cNvGrpSpPr/>
              <p:nvPr/>
            </p:nvGrpSpPr>
            <p:grpSpPr>
              <a:xfrm>
                <a:off x="5587938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101" name="사각형: 둥근 모서리 100">
                  <a:extLst>
                    <a:ext uri="{FF2B5EF4-FFF2-40B4-BE49-F238E27FC236}">
                      <a16:creationId xmlns:a16="http://schemas.microsoft.com/office/drawing/2014/main" id="{F400A9C0-035B-4EB3-8109-B16496BE8411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2" name="사각형: 둥근 모서리 101">
                  <a:extLst>
                    <a:ext uri="{FF2B5EF4-FFF2-40B4-BE49-F238E27FC236}">
                      <a16:creationId xmlns:a16="http://schemas.microsoft.com/office/drawing/2014/main" id="{D94BD9E7-69FF-4ABE-99A8-B56AFA45C76E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h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00D3C77F-86BE-4E24-A4BC-4A9EA107EE8D}"/>
                  </a:ext>
                </a:extLst>
              </p:cNvPr>
              <p:cNvGrpSpPr/>
              <p:nvPr/>
            </p:nvGrpSpPr>
            <p:grpSpPr>
              <a:xfrm>
                <a:off x="6398814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9" name="사각형: 둥근 모서리 98">
                  <a:extLst>
                    <a:ext uri="{FF2B5EF4-FFF2-40B4-BE49-F238E27FC236}">
                      <a16:creationId xmlns:a16="http://schemas.microsoft.com/office/drawing/2014/main" id="{7545A47D-8F4C-421E-988B-12628F13578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00" name="사각형: 둥근 모서리 99">
                  <a:extLst>
                    <a:ext uri="{FF2B5EF4-FFF2-40B4-BE49-F238E27FC236}">
                      <a16:creationId xmlns:a16="http://schemas.microsoft.com/office/drawing/2014/main" id="{E7DC8EE4-813F-4919-AC0C-141D01E0B5C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j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5124D426-A66B-4F25-8C0A-E3563AAD8E47}"/>
                  </a:ext>
                </a:extLst>
              </p:cNvPr>
              <p:cNvGrpSpPr/>
              <p:nvPr/>
            </p:nvGrpSpPr>
            <p:grpSpPr>
              <a:xfrm>
                <a:off x="7209691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7" name="사각형: 둥근 모서리 96">
                  <a:extLst>
                    <a:ext uri="{FF2B5EF4-FFF2-40B4-BE49-F238E27FC236}">
                      <a16:creationId xmlns:a16="http://schemas.microsoft.com/office/drawing/2014/main" id="{36EA7233-E838-4886-BB79-143B3414C5CD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8" name="사각형: 둥근 모서리 97">
                  <a:extLst>
                    <a:ext uri="{FF2B5EF4-FFF2-40B4-BE49-F238E27FC236}">
                      <a16:creationId xmlns:a16="http://schemas.microsoft.com/office/drawing/2014/main" id="{3DDE50E1-EA61-4462-8BCA-E932881AF1BC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k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5" name="그룹 84">
                <a:extLst>
                  <a:ext uri="{FF2B5EF4-FFF2-40B4-BE49-F238E27FC236}">
                    <a16:creationId xmlns:a16="http://schemas.microsoft.com/office/drawing/2014/main" id="{50E09514-5226-4C5E-8EA0-CD83F9AEB166}"/>
                  </a:ext>
                </a:extLst>
              </p:cNvPr>
              <p:cNvGrpSpPr/>
              <p:nvPr/>
            </p:nvGrpSpPr>
            <p:grpSpPr>
              <a:xfrm>
                <a:off x="8020567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5" name="사각형: 둥근 모서리 94">
                  <a:extLst>
                    <a:ext uri="{FF2B5EF4-FFF2-40B4-BE49-F238E27FC236}">
                      <a16:creationId xmlns:a16="http://schemas.microsoft.com/office/drawing/2014/main" id="{36C8166A-4978-4420-8A6E-76CE728A602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6" name="사각형: 둥근 모서리 95">
                  <a:extLst>
                    <a:ext uri="{FF2B5EF4-FFF2-40B4-BE49-F238E27FC236}">
                      <a16:creationId xmlns:a16="http://schemas.microsoft.com/office/drawing/2014/main" id="{94605331-EFA7-404D-A95D-8D494852F23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l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6" name="그룹 85">
                <a:extLst>
                  <a:ext uri="{FF2B5EF4-FFF2-40B4-BE49-F238E27FC236}">
                    <a16:creationId xmlns:a16="http://schemas.microsoft.com/office/drawing/2014/main" id="{9BE8DC25-6E77-4010-B71A-96752A455EBB}"/>
                  </a:ext>
                </a:extLst>
              </p:cNvPr>
              <p:cNvGrpSpPr/>
              <p:nvPr/>
            </p:nvGrpSpPr>
            <p:grpSpPr>
              <a:xfrm>
                <a:off x="8831444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3" name="사각형: 둥근 모서리 92">
                  <a:extLst>
                    <a:ext uri="{FF2B5EF4-FFF2-40B4-BE49-F238E27FC236}">
                      <a16:creationId xmlns:a16="http://schemas.microsoft.com/office/drawing/2014/main" id="{11B0C829-6A52-4CCB-A2DC-552B6DF4B51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4" name="사각형: 둥근 모서리 93">
                  <a:extLst>
                    <a:ext uri="{FF2B5EF4-FFF2-40B4-BE49-F238E27FC236}">
                      <a16:creationId xmlns:a16="http://schemas.microsoft.com/office/drawing/2014/main" id="{77B5A910-2550-4F8E-9444-9DBE9090453D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;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7" name="그룹 86">
                <a:extLst>
                  <a:ext uri="{FF2B5EF4-FFF2-40B4-BE49-F238E27FC236}">
                    <a16:creationId xmlns:a16="http://schemas.microsoft.com/office/drawing/2014/main" id="{C08AFDE6-717E-4286-9F86-F40C5353A353}"/>
                  </a:ext>
                </a:extLst>
              </p:cNvPr>
              <p:cNvGrpSpPr/>
              <p:nvPr/>
            </p:nvGrpSpPr>
            <p:grpSpPr>
              <a:xfrm>
                <a:off x="9642320" y="3197599"/>
                <a:ext cx="777802" cy="820403"/>
                <a:chOff x="1343472" y="1305272"/>
                <a:chExt cx="648072" cy="683568"/>
              </a:xfrm>
            </p:grpSpPr>
            <p:sp>
              <p:nvSpPr>
                <p:cNvPr id="91" name="사각형: 둥근 모서리 90">
                  <a:extLst>
                    <a:ext uri="{FF2B5EF4-FFF2-40B4-BE49-F238E27FC236}">
                      <a16:creationId xmlns:a16="http://schemas.microsoft.com/office/drawing/2014/main" id="{C47D8154-FE13-466B-B4AA-98C6153C430A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2" name="사각형: 둥근 모서리 91">
                  <a:extLst>
                    <a:ext uri="{FF2B5EF4-FFF2-40B4-BE49-F238E27FC236}">
                      <a16:creationId xmlns:a16="http://schemas.microsoft.com/office/drawing/2014/main" id="{166D4711-BF00-4822-BAEF-D5C47F45A9AA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‘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C1D7B80D-E450-463A-892C-7FE3E4836EF3}"/>
                  </a:ext>
                </a:extLst>
              </p:cNvPr>
              <p:cNvGrpSpPr/>
              <p:nvPr/>
            </p:nvGrpSpPr>
            <p:grpSpPr>
              <a:xfrm>
                <a:off x="10455340" y="3197599"/>
                <a:ext cx="1575877" cy="820403"/>
                <a:chOff x="1343472" y="1305272"/>
                <a:chExt cx="648072" cy="683568"/>
              </a:xfrm>
            </p:grpSpPr>
            <p:sp>
              <p:nvSpPr>
                <p:cNvPr id="89" name="사각형: 둥근 모서리 88">
                  <a:extLst>
                    <a:ext uri="{FF2B5EF4-FFF2-40B4-BE49-F238E27FC236}">
                      <a16:creationId xmlns:a16="http://schemas.microsoft.com/office/drawing/2014/main" id="{32E3BF3E-19EE-48CB-8EAD-608182E86FD5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90" name="사각형: 둥근 모서리 89">
                  <a:extLst>
                    <a:ext uri="{FF2B5EF4-FFF2-40B4-BE49-F238E27FC236}">
                      <a16:creationId xmlns:a16="http://schemas.microsoft.com/office/drawing/2014/main" id="{2D2B6CB7-AE6C-4C1C-A057-DA822927CF2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Enter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44504A6A-50AB-4CB4-A6B4-D63092BBF2AA}"/>
                </a:ext>
              </a:extLst>
            </p:cNvPr>
            <p:cNvGrpSpPr/>
            <p:nvPr/>
          </p:nvGrpSpPr>
          <p:grpSpPr>
            <a:xfrm>
              <a:off x="191345" y="4019222"/>
              <a:ext cx="11219448" cy="820406"/>
              <a:chOff x="191345" y="4019222"/>
              <a:chExt cx="11219448" cy="820406"/>
            </a:xfrm>
          </p:grpSpPr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B4806C5C-12F1-4D52-B2E9-DE306AA87048}"/>
                  </a:ext>
                </a:extLst>
              </p:cNvPr>
              <p:cNvGrpSpPr/>
              <p:nvPr/>
            </p:nvGrpSpPr>
            <p:grpSpPr>
              <a:xfrm>
                <a:off x="191345" y="4019222"/>
                <a:ext cx="1844760" cy="820406"/>
                <a:chOff x="1343472" y="1305272"/>
                <a:chExt cx="648072" cy="683570"/>
              </a:xfrm>
            </p:grpSpPr>
            <p:sp>
              <p:nvSpPr>
                <p:cNvPr id="74" name="사각형: 둥근 모서리 73">
                  <a:extLst>
                    <a:ext uri="{FF2B5EF4-FFF2-40B4-BE49-F238E27FC236}">
                      <a16:creationId xmlns:a16="http://schemas.microsoft.com/office/drawing/2014/main" id="{8EEF8C96-E598-4406-AACB-4B023ACA3C06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75" name="사각형: 둥근 모서리 74">
                  <a:extLst>
                    <a:ext uri="{FF2B5EF4-FFF2-40B4-BE49-F238E27FC236}">
                      <a16:creationId xmlns:a16="http://schemas.microsoft.com/office/drawing/2014/main" id="{6558DB85-3A4D-4975-B836-973E067AF592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Shift</a:t>
                  </a:r>
                </a:p>
                <a:p>
                  <a:pPr algn="ctr"/>
                  <a:r>
                    <a:rPr lang="ko-KR" altLang="en-US" sz="1400" b="1" dirty="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특수 이동기술</a:t>
                  </a:r>
                  <a:endParaRPr lang="ko-KR" altLang="en-US" sz="14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BBA1AF49-3E90-4555-8B47-D1FF93D2B907}"/>
                  </a:ext>
                </a:extLst>
              </p:cNvPr>
              <p:cNvGrpSpPr/>
              <p:nvPr/>
            </p:nvGrpSpPr>
            <p:grpSpPr>
              <a:xfrm>
                <a:off x="2069179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72" name="사각형: 둥근 모서리 71">
                  <a:extLst>
                    <a:ext uri="{FF2B5EF4-FFF2-40B4-BE49-F238E27FC236}">
                      <a16:creationId xmlns:a16="http://schemas.microsoft.com/office/drawing/2014/main" id="{92F836ED-602E-4BF5-99B6-B0D8BE00EC44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73" name="사각형: 둥근 모서리 72">
                  <a:extLst>
                    <a:ext uri="{FF2B5EF4-FFF2-40B4-BE49-F238E27FC236}">
                      <a16:creationId xmlns:a16="http://schemas.microsoft.com/office/drawing/2014/main" id="{5EB40CA0-6872-498E-AC71-082C77773F0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z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FC262EC8-143F-4F3E-8A05-BFC90FF08E7E}"/>
                  </a:ext>
                </a:extLst>
              </p:cNvPr>
              <p:cNvGrpSpPr/>
              <p:nvPr/>
            </p:nvGrpSpPr>
            <p:grpSpPr>
              <a:xfrm>
                <a:off x="2880056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70" name="사각형: 둥근 모서리 69">
                  <a:extLst>
                    <a:ext uri="{FF2B5EF4-FFF2-40B4-BE49-F238E27FC236}">
                      <a16:creationId xmlns:a16="http://schemas.microsoft.com/office/drawing/2014/main" id="{EF93169A-7340-403C-9202-095CF4766766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71" name="사각형: 둥근 모서리 70">
                  <a:extLst>
                    <a:ext uri="{FF2B5EF4-FFF2-40B4-BE49-F238E27FC236}">
                      <a16:creationId xmlns:a16="http://schemas.microsoft.com/office/drawing/2014/main" id="{26093601-07CA-4DEF-A285-EC690C63DEF3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x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5AD6FA6B-91D7-4450-BA76-02F32306A73C}"/>
                  </a:ext>
                </a:extLst>
              </p:cNvPr>
              <p:cNvGrpSpPr/>
              <p:nvPr/>
            </p:nvGrpSpPr>
            <p:grpSpPr>
              <a:xfrm>
                <a:off x="3690932" y="4019222"/>
                <a:ext cx="777804" cy="820406"/>
                <a:chOff x="1343471" y="1305272"/>
                <a:chExt cx="648073" cy="683570"/>
              </a:xfrm>
            </p:grpSpPr>
            <p:sp>
              <p:nvSpPr>
                <p:cNvPr id="68" name="사각형: 둥근 모서리 67">
                  <a:extLst>
                    <a:ext uri="{FF2B5EF4-FFF2-40B4-BE49-F238E27FC236}">
                      <a16:creationId xmlns:a16="http://schemas.microsoft.com/office/drawing/2014/main" id="{AAAC49BF-5B89-4D04-A33E-35C7C38B63C7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9" name="사각형: 둥근 모서리 68">
                  <a:extLst>
                    <a:ext uri="{FF2B5EF4-FFF2-40B4-BE49-F238E27FC236}">
                      <a16:creationId xmlns:a16="http://schemas.microsoft.com/office/drawing/2014/main" id="{F18EFB54-6B3A-4E04-A2DD-A2948073BA4B}"/>
                    </a:ext>
                  </a:extLst>
                </p:cNvPr>
                <p:cNvSpPr/>
                <p:nvPr/>
              </p:nvSpPr>
              <p:spPr>
                <a:xfrm>
                  <a:off x="1343471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F8F5FE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highlight>
                        <a:srgbClr val="F8F5FE"/>
                      </a:highlight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c</a:t>
                  </a: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566A80D8-40CF-4FAD-A754-2F5481ADCCC7}"/>
                  </a:ext>
                </a:extLst>
              </p:cNvPr>
              <p:cNvGrpSpPr/>
              <p:nvPr/>
            </p:nvGrpSpPr>
            <p:grpSpPr>
              <a:xfrm>
                <a:off x="4501809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6" name="사각형: 둥근 모서리 65">
                  <a:extLst>
                    <a:ext uri="{FF2B5EF4-FFF2-40B4-BE49-F238E27FC236}">
                      <a16:creationId xmlns:a16="http://schemas.microsoft.com/office/drawing/2014/main" id="{BAFD3E18-0F74-4CED-8EAC-A89A3F78D8FD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7" name="사각형: 둥근 모서리 66">
                  <a:extLst>
                    <a:ext uri="{FF2B5EF4-FFF2-40B4-BE49-F238E27FC236}">
                      <a16:creationId xmlns:a16="http://schemas.microsoft.com/office/drawing/2014/main" id="{9B572DBB-0BD7-4D2A-AA03-D1F86AA6224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v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7DBFADAB-1D03-436B-AB24-AE5BB0A0345D}"/>
                  </a:ext>
                </a:extLst>
              </p:cNvPr>
              <p:cNvGrpSpPr/>
              <p:nvPr/>
            </p:nvGrpSpPr>
            <p:grpSpPr>
              <a:xfrm>
                <a:off x="5312685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4" name="사각형: 둥근 모서리 63">
                  <a:extLst>
                    <a:ext uri="{FF2B5EF4-FFF2-40B4-BE49-F238E27FC236}">
                      <a16:creationId xmlns:a16="http://schemas.microsoft.com/office/drawing/2014/main" id="{44749828-5467-480D-8156-23129429E645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5" name="사각형: 둥근 모서리 64">
                  <a:extLst>
                    <a:ext uri="{FF2B5EF4-FFF2-40B4-BE49-F238E27FC236}">
                      <a16:creationId xmlns:a16="http://schemas.microsoft.com/office/drawing/2014/main" id="{03106BAF-B028-4772-AAEA-698E9454B5E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b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2D0D98E2-64E6-488C-AEA3-A3789F9A7373}"/>
                  </a:ext>
                </a:extLst>
              </p:cNvPr>
              <p:cNvGrpSpPr/>
              <p:nvPr/>
            </p:nvGrpSpPr>
            <p:grpSpPr>
              <a:xfrm>
                <a:off x="6123561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2" name="사각형: 둥근 모서리 61">
                  <a:extLst>
                    <a:ext uri="{FF2B5EF4-FFF2-40B4-BE49-F238E27FC236}">
                      <a16:creationId xmlns:a16="http://schemas.microsoft.com/office/drawing/2014/main" id="{E943377D-E85B-4EB8-ADFA-B2A74FD2898E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3" name="사각형: 둥근 모서리 62">
                  <a:extLst>
                    <a:ext uri="{FF2B5EF4-FFF2-40B4-BE49-F238E27FC236}">
                      <a16:creationId xmlns:a16="http://schemas.microsoft.com/office/drawing/2014/main" id="{4A530E53-165B-4666-96A8-7D2B1DC3A4F6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n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1073F74C-E029-4A8E-8F6F-DDD9BC95CCF6}"/>
                  </a:ext>
                </a:extLst>
              </p:cNvPr>
              <p:cNvGrpSpPr/>
              <p:nvPr/>
            </p:nvGrpSpPr>
            <p:grpSpPr>
              <a:xfrm>
                <a:off x="6934438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60" name="사각형: 둥근 모서리 59">
                  <a:extLst>
                    <a:ext uri="{FF2B5EF4-FFF2-40B4-BE49-F238E27FC236}">
                      <a16:creationId xmlns:a16="http://schemas.microsoft.com/office/drawing/2014/main" id="{F390D962-276D-4D95-B522-E7B928860209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1" name="사각형: 둥근 모서리 60">
                  <a:extLst>
                    <a:ext uri="{FF2B5EF4-FFF2-40B4-BE49-F238E27FC236}">
                      <a16:creationId xmlns:a16="http://schemas.microsoft.com/office/drawing/2014/main" id="{115C4E96-3228-4236-8019-A0D88C824AE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m</a:t>
                  </a:r>
                </a:p>
              </p:txBody>
            </p:sp>
          </p:grp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F0A7F247-0B07-432E-9191-E00D6C096FC7}"/>
                  </a:ext>
                </a:extLst>
              </p:cNvPr>
              <p:cNvGrpSpPr/>
              <p:nvPr/>
            </p:nvGrpSpPr>
            <p:grpSpPr>
              <a:xfrm>
                <a:off x="7745314" y="4019222"/>
                <a:ext cx="777802" cy="820403"/>
                <a:chOff x="1343472" y="1305272"/>
                <a:chExt cx="648072" cy="683568"/>
              </a:xfrm>
            </p:grpSpPr>
            <p:sp>
              <p:nvSpPr>
                <p:cNvPr id="58" name="사각형: 둥근 모서리 57">
                  <a:extLst>
                    <a:ext uri="{FF2B5EF4-FFF2-40B4-BE49-F238E27FC236}">
                      <a16:creationId xmlns:a16="http://schemas.microsoft.com/office/drawing/2014/main" id="{23630725-3AD8-417F-969A-490E847AEDCF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9" name="사각형: 둥근 모서리 58">
                  <a:extLst>
                    <a:ext uri="{FF2B5EF4-FFF2-40B4-BE49-F238E27FC236}">
                      <a16:creationId xmlns:a16="http://schemas.microsoft.com/office/drawing/2014/main" id="{69ABAF59-DD14-44DF-BFF4-7B6CCAECE6FB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,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49" name="그룹 48">
                <a:extLst>
                  <a:ext uri="{FF2B5EF4-FFF2-40B4-BE49-F238E27FC236}">
                    <a16:creationId xmlns:a16="http://schemas.microsoft.com/office/drawing/2014/main" id="{E2A12397-3E59-43D7-A4B3-32CD1AD90C3D}"/>
                  </a:ext>
                </a:extLst>
              </p:cNvPr>
              <p:cNvGrpSpPr/>
              <p:nvPr/>
            </p:nvGrpSpPr>
            <p:grpSpPr>
              <a:xfrm>
                <a:off x="8556190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56" name="사각형: 둥근 모서리 55">
                  <a:extLst>
                    <a:ext uri="{FF2B5EF4-FFF2-40B4-BE49-F238E27FC236}">
                      <a16:creationId xmlns:a16="http://schemas.microsoft.com/office/drawing/2014/main" id="{66FFD82A-892C-43D0-91A5-DCB921DBCDE4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7" name="사각형: 둥근 모서리 56">
                  <a:extLst>
                    <a:ext uri="{FF2B5EF4-FFF2-40B4-BE49-F238E27FC236}">
                      <a16:creationId xmlns:a16="http://schemas.microsoft.com/office/drawing/2014/main" id="{0D1BF390-DD07-4B56-A264-59CF202A71A8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.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EC95C76D-816C-4A48-9FFD-D433F006270C}"/>
                  </a:ext>
                </a:extLst>
              </p:cNvPr>
              <p:cNvGrpSpPr/>
              <p:nvPr/>
            </p:nvGrpSpPr>
            <p:grpSpPr>
              <a:xfrm>
                <a:off x="9367067" y="4019222"/>
                <a:ext cx="777802" cy="820406"/>
                <a:chOff x="1343472" y="1305272"/>
                <a:chExt cx="648072" cy="683570"/>
              </a:xfrm>
            </p:grpSpPr>
            <p:sp>
              <p:nvSpPr>
                <p:cNvPr id="54" name="사각형: 둥근 모서리 53">
                  <a:extLst>
                    <a:ext uri="{FF2B5EF4-FFF2-40B4-BE49-F238E27FC236}">
                      <a16:creationId xmlns:a16="http://schemas.microsoft.com/office/drawing/2014/main" id="{5E3DCF93-B3C0-48AE-9BA4-1CF73F1DC374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5" name="사각형: 둥근 모서리 54">
                  <a:extLst>
                    <a:ext uri="{FF2B5EF4-FFF2-40B4-BE49-F238E27FC236}">
                      <a16:creationId xmlns:a16="http://schemas.microsoft.com/office/drawing/2014/main" id="{AAD6B6C0-DA3F-4D3B-A0BE-16B54A9477A0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/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id="{51377EC3-E0EB-4B7E-8A8A-41EFC356706F}"/>
                  </a:ext>
                </a:extLst>
              </p:cNvPr>
              <p:cNvGrpSpPr/>
              <p:nvPr/>
            </p:nvGrpSpPr>
            <p:grpSpPr>
              <a:xfrm>
                <a:off x="10177943" y="4019222"/>
                <a:ext cx="1232850" cy="820406"/>
                <a:chOff x="1343472" y="1305272"/>
                <a:chExt cx="648072" cy="683570"/>
              </a:xfrm>
            </p:grpSpPr>
            <p:sp>
              <p:nvSpPr>
                <p:cNvPr id="52" name="사각형: 둥근 모서리 51">
                  <a:extLst>
                    <a:ext uri="{FF2B5EF4-FFF2-40B4-BE49-F238E27FC236}">
                      <a16:creationId xmlns:a16="http://schemas.microsoft.com/office/drawing/2014/main" id="{2385883B-7FFD-4D66-AF2B-0D15D9D65CA3}"/>
                    </a:ext>
                  </a:extLst>
                </p:cNvPr>
                <p:cNvSpPr/>
                <p:nvPr/>
              </p:nvSpPr>
              <p:spPr>
                <a:xfrm>
                  <a:off x="1343472" y="1484785"/>
                  <a:ext cx="648072" cy="504057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3" name="사각형: 둥근 모서리 52">
                  <a:extLst>
                    <a:ext uri="{FF2B5EF4-FFF2-40B4-BE49-F238E27FC236}">
                      <a16:creationId xmlns:a16="http://schemas.microsoft.com/office/drawing/2014/main" id="{2C705621-C683-4657-9489-539499A7EBAA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Shift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06DEA29-AAB5-4207-BD9B-9825E74790AF}"/>
                </a:ext>
              </a:extLst>
            </p:cNvPr>
            <p:cNvGrpSpPr/>
            <p:nvPr/>
          </p:nvGrpSpPr>
          <p:grpSpPr>
            <a:xfrm>
              <a:off x="191344" y="4840845"/>
              <a:ext cx="10650753" cy="820403"/>
              <a:chOff x="191344" y="4840845"/>
              <a:chExt cx="10650753" cy="820403"/>
            </a:xfrm>
          </p:grpSpPr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3F1B9F6E-1F5C-4A10-BE3D-37EE30E2FB3C}"/>
                  </a:ext>
                </a:extLst>
              </p:cNvPr>
              <p:cNvGrpSpPr/>
              <p:nvPr/>
            </p:nvGrpSpPr>
            <p:grpSpPr>
              <a:xfrm>
                <a:off x="191344" y="4840845"/>
                <a:ext cx="777802" cy="820403"/>
                <a:chOff x="1343472" y="1305272"/>
                <a:chExt cx="648072" cy="683568"/>
              </a:xfrm>
            </p:grpSpPr>
            <p:sp>
              <p:nvSpPr>
                <p:cNvPr id="38" name="사각형: 둥근 모서리 37">
                  <a:extLst>
                    <a:ext uri="{FF2B5EF4-FFF2-40B4-BE49-F238E27FC236}">
                      <a16:creationId xmlns:a16="http://schemas.microsoft.com/office/drawing/2014/main" id="{E2E78B5C-B546-4D27-BB03-6DA232C1584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9" name="사각형: 둥근 모서리 38">
                  <a:extLst>
                    <a:ext uri="{FF2B5EF4-FFF2-40B4-BE49-F238E27FC236}">
                      <a16:creationId xmlns:a16="http://schemas.microsoft.com/office/drawing/2014/main" id="{CC72D501-CC73-434F-A506-3958CE11ED7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Ctrl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D7E63857-4591-4F67-8946-D9F783C1851B}"/>
                  </a:ext>
                </a:extLst>
              </p:cNvPr>
              <p:cNvGrpSpPr/>
              <p:nvPr/>
            </p:nvGrpSpPr>
            <p:grpSpPr>
              <a:xfrm>
                <a:off x="1002220" y="4840845"/>
                <a:ext cx="777802" cy="820403"/>
                <a:chOff x="1343472" y="1305272"/>
                <a:chExt cx="648072" cy="683568"/>
              </a:xfrm>
            </p:grpSpPr>
            <p:sp>
              <p:nvSpPr>
                <p:cNvPr id="36" name="사각형: 둥근 모서리 35">
                  <a:extLst>
                    <a:ext uri="{FF2B5EF4-FFF2-40B4-BE49-F238E27FC236}">
                      <a16:creationId xmlns:a16="http://schemas.microsoft.com/office/drawing/2014/main" id="{BE4E5888-F3F9-478E-AA2A-818AED362D44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7" name="사각형: 둥근 모서리 36">
                  <a:extLst>
                    <a:ext uri="{FF2B5EF4-FFF2-40B4-BE49-F238E27FC236}">
                      <a16:creationId xmlns:a16="http://schemas.microsoft.com/office/drawing/2014/main" id="{53B17146-0353-4271-8DBB-BDD28AAB1534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C927DBBB-6C0A-4A3B-B8B2-C89CA372CE7C}"/>
                  </a:ext>
                </a:extLst>
              </p:cNvPr>
              <p:cNvGrpSpPr/>
              <p:nvPr/>
            </p:nvGrpSpPr>
            <p:grpSpPr>
              <a:xfrm>
                <a:off x="1813097" y="4840845"/>
                <a:ext cx="777802" cy="820403"/>
                <a:chOff x="1343472" y="1305272"/>
                <a:chExt cx="648072" cy="683568"/>
              </a:xfrm>
            </p:grpSpPr>
            <p:sp>
              <p:nvSpPr>
                <p:cNvPr id="34" name="사각형: 둥근 모서리 33">
                  <a:extLst>
                    <a:ext uri="{FF2B5EF4-FFF2-40B4-BE49-F238E27FC236}">
                      <a16:creationId xmlns:a16="http://schemas.microsoft.com/office/drawing/2014/main" id="{8DEF8BCE-A248-4EF8-BE0D-F297DF1FC2B7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5" name="사각형: 둥근 모서리 34">
                  <a:extLst>
                    <a:ext uri="{FF2B5EF4-FFF2-40B4-BE49-F238E27FC236}">
                      <a16:creationId xmlns:a16="http://schemas.microsoft.com/office/drawing/2014/main" id="{2EF8DB98-2ED5-4108-AE3E-537099E4A797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Alt</a:t>
                  </a:r>
                  <a:endParaRPr lang="ko-KR" altLang="en-US" sz="1400" b="1" dirty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D7868418-DD3B-43AB-A8CE-6AB1B1C20EDD}"/>
                  </a:ext>
                </a:extLst>
              </p:cNvPr>
              <p:cNvGrpSpPr/>
              <p:nvPr/>
            </p:nvGrpSpPr>
            <p:grpSpPr>
              <a:xfrm>
                <a:off x="2623972" y="4840845"/>
                <a:ext cx="5785495" cy="820403"/>
                <a:chOff x="1343472" y="1305272"/>
                <a:chExt cx="648072" cy="683568"/>
              </a:xfrm>
            </p:grpSpPr>
            <p:sp>
              <p:nvSpPr>
                <p:cNvPr id="32" name="사각형: 둥근 모서리 31">
                  <a:extLst>
                    <a:ext uri="{FF2B5EF4-FFF2-40B4-BE49-F238E27FC236}">
                      <a16:creationId xmlns:a16="http://schemas.microsoft.com/office/drawing/2014/main" id="{FCB3B79B-5220-48DA-B2BD-486E2166FB00}"/>
                    </a:ext>
                  </a:extLst>
                </p:cNvPr>
                <p:cNvSpPr/>
                <p:nvPr/>
              </p:nvSpPr>
              <p:spPr>
                <a:xfrm>
                  <a:off x="1343472" y="1484784"/>
                  <a:ext cx="648072" cy="504056"/>
                </a:xfrm>
                <a:prstGeom prst="roundRect">
                  <a:avLst>
                    <a:gd name="adj" fmla="val 13489"/>
                  </a:avLst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ko-KR" altLang="en-US" sz="1400" b="1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3" name="사각형: 둥근 모서리 32">
                  <a:extLst>
                    <a:ext uri="{FF2B5EF4-FFF2-40B4-BE49-F238E27FC236}">
                      <a16:creationId xmlns:a16="http://schemas.microsoft.com/office/drawing/2014/main" id="{4CD3D1DE-C24C-4C77-9067-4D89023ABF9D}"/>
                    </a:ext>
                  </a:extLst>
                </p:cNvPr>
                <p:cNvSpPr/>
                <p:nvPr/>
              </p:nvSpPr>
              <p:spPr>
                <a:xfrm>
                  <a:off x="1343472" y="1305272"/>
                  <a:ext cx="648072" cy="648072"/>
                </a:xfrm>
                <a:prstGeom prst="roundRect">
                  <a:avLst>
                    <a:gd name="adj" fmla="val 6245"/>
                  </a:avLst>
                </a:prstGeom>
                <a:solidFill>
                  <a:srgbClr val="DD7171"/>
                </a:solidFill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14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Space</a:t>
                  </a:r>
                </a:p>
                <a:p>
                  <a:pPr algn="ctr"/>
                  <a:r>
                    <a:rPr lang="ko-KR" altLang="en-US" sz="1400" b="1" dirty="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점프</a:t>
                  </a:r>
                  <a:endParaRPr lang="ko-KR" altLang="en-US" sz="14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1FC8034D-B1E3-4C28-9304-1F0C515081C2}"/>
                  </a:ext>
                </a:extLst>
              </p:cNvPr>
              <p:cNvGrpSpPr/>
              <p:nvPr/>
            </p:nvGrpSpPr>
            <p:grpSpPr>
              <a:xfrm>
                <a:off x="8442543" y="4840845"/>
                <a:ext cx="2399554" cy="820403"/>
                <a:chOff x="3434850" y="4840845"/>
                <a:chExt cx="2399554" cy="820403"/>
              </a:xfrm>
            </p:grpSpPr>
            <p:grpSp>
              <p:nvGrpSpPr>
                <p:cNvPr id="23" name="그룹 22">
                  <a:extLst>
                    <a:ext uri="{FF2B5EF4-FFF2-40B4-BE49-F238E27FC236}">
                      <a16:creationId xmlns:a16="http://schemas.microsoft.com/office/drawing/2014/main" id="{7DFE1263-266F-4455-A7AA-9BDEC9050AA1}"/>
                    </a:ext>
                  </a:extLst>
                </p:cNvPr>
                <p:cNvGrpSpPr/>
                <p:nvPr/>
              </p:nvGrpSpPr>
              <p:grpSpPr>
                <a:xfrm>
                  <a:off x="3434850" y="4840845"/>
                  <a:ext cx="777802" cy="820403"/>
                  <a:chOff x="1343472" y="1305272"/>
                  <a:chExt cx="648072" cy="683568"/>
                </a:xfrm>
              </p:grpSpPr>
              <p:sp>
                <p:nvSpPr>
                  <p:cNvPr id="30" name="사각형: 둥근 모서리 29">
                    <a:extLst>
                      <a:ext uri="{FF2B5EF4-FFF2-40B4-BE49-F238E27FC236}">
                        <a16:creationId xmlns:a16="http://schemas.microsoft.com/office/drawing/2014/main" id="{C6816CEA-5F93-4809-AD6E-2E8B3E6E584E}"/>
                      </a:ext>
                    </a:extLst>
                  </p:cNvPr>
                  <p:cNvSpPr/>
                  <p:nvPr/>
                </p:nvSpPr>
                <p:spPr>
                  <a:xfrm>
                    <a:off x="1343472" y="1484784"/>
                    <a:ext cx="648072" cy="504056"/>
                  </a:xfrm>
                  <a:prstGeom prst="roundRect">
                    <a:avLst>
                      <a:gd name="adj" fmla="val 13489"/>
                    </a:avLst>
                  </a:prstGeom>
                  <a:noFill/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ko-KR" altLang="en-US" sz="1400" b="1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31" name="사각형: 둥근 모서리 30">
                    <a:extLst>
                      <a:ext uri="{FF2B5EF4-FFF2-40B4-BE49-F238E27FC236}">
                        <a16:creationId xmlns:a16="http://schemas.microsoft.com/office/drawing/2014/main" id="{68DBCEC7-9E70-4A4B-9617-BC523470A622}"/>
                      </a:ext>
                    </a:extLst>
                  </p:cNvPr>
                  <p:cNvSpPr/>
                  <p:nvPr/>
                </p:nvSpPr>
                <p:spPr>
                  <a:xfrm>
                    <a:off x="1343472" y="1305272"/>
                    <a:ext cx="648072" cy="648072"/>
                  </a:xfrm>
                  <a:prstGeom prst="roundRect">
                    <a:avLst>
                      <a:gd name="adj" fmla="val 6245"/>
                    </a:avLst>
                  </a:prstGeom>
                  <a:solidFill>
                    <a:schemeClr val="bg1"/>
                  </a:solidFill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한</a:t>
                    </a:r>
                    <a:r>
                      <a:rPr lang="en-US" altLang="ko-KR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/</a:t>
                    </a:r>
                    <a:r>
                      <a: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영</a:t>
                    </a:r>
                  </a:p>
                </p:txBody>
              </p:sp>
            </p:grpSp>
            <p:grpSp>
              <p:nvGrpSpPr>
                <p:cNvPr id="24" name="그룹 23">
                  <a:extLst>
                    <a:ext uri="{FF2B5EF4-FFF2-40B4-BE49-F238E27FC236}">
                      <a16:creationId xmlns:a16="http://schemas.microsoft.com/office/drawing/2014/main" id="{2E6B2D72-9CAC-4C3C-8407-8CB363237DAD}"/>
                    </a:ext>
                  </a:extLst>
                </p:cNvPr>
                <p:cNvGrpSpPr/>
                <p:nvPr/>
              </p:nvGrpSpPr>
              <p:grpSpPr>
                <a:xfrm>
                  <a:off x="4245726" y="4840845"/>
                  <a:ext cx="777802" cy="820403"/>
                  <a:chOff x="1343472" y="1305272"/>
                  <a:chExt cx="648072" cy="683568"/>
                </a:xfrm>
              </p:grpSpPr>
              <p:sp>
                <p:nvSpPr>
                  <p:cNvPr id="28" name="사각형: 둥근 모서리 27">
                    <a:extLst>
                      <a:ext uri="{FF2B5EF4-FFF2-40B4-BE49-F238E27FC236}">
                        <a16:creationId xmlns:a16="http://schemas.microsoft.com/office/drawing/2014/main" id="{F9336AF8-3040-425E-B296-579E4FFD20B3}"/>
                      </a:ext>
                    </a:extLst>
                  </p:cNvPr>
                  <p:cNvSpPr/>
                  <p:nvPr/>
                </p:nvSpPr>
                <p:spPr>
                  <a:xfrm>
                    <a:off x="1343472" y="1484784"/>
                    <a:ext cx="648072" cy="504056"/>
                  </a:xfrm>
                  <a:prstGeom prst="roundRect">
                    <a:avLst>
                      <a:gd name="adj" fmla="val 13489"/>
                    </a:avLst>
                  </a:prstGeom>
                  <a:noFill/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ko-KR" altLang="en-US" sz="1400" b="1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29" name="사각형: 둥근 모서리 28">
                    <a:extLst>
                      <a:ext uri="{FF2B5EF4-FFF2-40B4-BE49-F238E27FC236}">
                        <a16:creationId xmlns:a16="http://schemas.microsoft.com/office/drawing/2014/main" id="{EF4541BA-1E00-4556-A339-18B22FC32B9A}"/>
                      </a:ext>
                    </a:extLst>
                  </p:cNvPr>
                  <p:cNvSpPr/>
                  <p:nvPr/>
                </p:nvSpPr>
                <p:spPr>
                  <a:xfrm>
                    <a:off x="1343472" y="1305272"/>
                    <a:ext cx="648072" cy="648072"/>
                  </a:xfrm>
                  <a:prstGeom prst="roundRect">
                    <a:avLst>
                      <a:gd name="adj" fmla="val 6245"/>
                    </a:avLst>
                  </a:prstGeom>
                  <a:solidFill>
                    <a:schemeClr val="bg1"/>
                  </a:solidFill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한자</a:t>
                    </a:r>
                  </a:p>
                </p:txBody>
              </p:sp>
            </p:grpSp>
            <p:grpSp>
              <p:nvGrpSpPr>
                <p:cNvPr id="25" name="그룹 24">
                  <a:extLst>
                    <a:ext uri="{FF2B5EF4-FFF2-40B4-BE49-F238E27FC236}">
                      <a16:creationId xmlns:a16="http://schemas.microsoft.com/office/drawing/2014/main" id="{C289A6EB-46A8-49DB-AD9A-6BABC9EB3151}"/>
                    </a:ext>
                  </a:extLst>
                </p:cNvPr>
                <p:cNvGrpSpPr/>
                <p:nvPr/>
              </p:nvGrpSpPr>
              <p:grpSpPr>
                <a:xfrm>
                  <a:off x="5056602" y="4840845"/>
                  <a:ext cx="777802" cy="820403"/>
                  <a:chOff x="1343472" y="1305272"/>
                  <a:chExt cx="648072" cy="683568"/>
                </a:xfrm>
              </p:grpSpPr>
              <p:sp>
                <p:nvSpPr>
                  <p:cNvPr id="26" name="사각형: 둥근 모서리 25">
                    <a:extLst>
                      <a:ext uri="{FF2B5EF4-FFF2-40B4-BE49-F238E27FC236}">
                        <a16:creationId xmlns:a16="http://schemas.microsoft.com/office/drawing/2014/main" id="{D95DB65E-A43F-40F0-84A1-792C572E7847}"/>
                      </a:ext>
                    </a:extLst>
                  </p:cNvPr>
                  <p:cNvSpPr/>
                  <p:nvPr/>
                </p:nvSpPr>
                <p:spPr>
                  <a:xfrm>
                    <a:off x="1343472" y="1484784"/>
                    <a:ext cx="648072" cy="504056"/>
                  </a:xfrm>
                  <a:prstGeom prst="roundRect">
                    <a:avLst>
                      <a:gd name="adj" fmla="val 13489"/>
                    </a:avLst>
                  </a:prstGeom>
                  <a:noFill/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ko-KR" altLang="en-US" sz="1400" b="1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27" name="사각형: 둥근 모서리 26">
                    <a:extLst>
                      <a:ext uri="{FF2B5EF4-FFF2-40B4-BE49-F238E27FC236}">
                        <a16:creationId xmlns:a16="http://schemas.microsoft.com/office/drawing/2014/main" id="{D854DCD7-0BEB-47FB-A357-27757C0B3B2C}"/>
                      </a:ext>
                    </a:extLst>
                  </p:cNvPr>
                  <p:cNvSpPr/>
                  <p:nvPr/>
                </p:nvSpPr>
                <p:spPr>
                  <a:xfrm>
                    <a:off x="1343472" y="1305272"/>
                    <a:ext cx="648072" cy="648072"/>
                  </a:xfrm>
                  <a:prstGeom prst="roundRect">
                    <a:avLst>
                      <a:gd name="adj" fmla="val 6245"/>
                    </a:avLst>
                  </a:prstGeom>
                  <a:solidFill>
                    <a:schemeClr val="bg1"/>
                  </a:solidFill>
                  <a:ln w="190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en-US" altLang="ko-KR" sz="1400" b="1" dirty="0" err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t>Fn</a:t>
                    </a:r>
                    <a:endParaRPr lang="ko-KR" altLang="en-US" sz="1400" b="1" dirty="0">
                      <a:solidFill>
                        <a:schemeClr val="tx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040920FF-6C13-41F9-94F8-B0081F89794B}"/>
                  </a:ext>
                </a:extLst>
              </p:cNvPr>
              <p:cNvGrpSpPr/>
              <p:nvPr/>
            </p:nvGrpSpPr>
            <p:grpSpPr>
              <a:xfrm>
                <a:off x="1228413" y="5085184"/>
                <a:ext cx="305143" cy="300200"/>
                <a:chOff x="1252262" y="5085184"/>
                <a:chExt cx="281294" cy="300200"/>
              </a:xfrm>
            </p:grpSpPr>
            <p:sp>
              <p:nvSpPr>
                <p:cNvPr id="20" name="사다리꼴 19">
                  <a:extLst>
                    <a:ext uri="{FF2B5EF4-FFF2-40B4-BE49-F238E27FC236}">
                      <a16:creationId xmlns:a16="http://schemas.microsoft.com/office/drawing/2014/main" id="{2C301CFB-BD64-4A9A-A614-E25F018BAD80}"/>
                    </a:ext>
                  </a:extLst>
                </p:cNvPr>
                <p:cNvSpPr/>
                <p:nvPr/>
              </p:nvSpPr>
              <p:spPr>
                <a:xfrm rot="16200000">
                  <a:off x="1242809" y="5094637"/>
                  <a:ext cx="300200" cy="281294"/>
                </a:xfrm>
                <a:prstGeom prst="trapezoid">
                  <a:avLst>
                    <a:gd name="adj" fmla="val 12353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1400" b="1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D1AA840C-13FF-4819-947C-80D09485A973}"/>
                    </a:ext>
                  </a:extLst>
                </p:cNvPr>
                <p:cNvCxnSpPr>
                  <a:cxnSpLocks/>
                  <a:stCxn id="20" idx="0"/>
                  <a:endCxn id="20" idx="2"/>
                </p:cNvCxnSpPr>
                <p:nvPr/>
              </p:nvCxnSpPr>
              <p:spPr>
                <a:xfrm>
                  <a:off x="1252262" y="5235285"/>
                  <a:ext cx="281294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직선 연결선 21">
                  <a:extLst>
                    <a:ext uri="{FF2B5EF4-FFF2-40B4-BE49-F238E27FC236}">
                      <a16:creationId xmlns:a16="http://schemas.microsoft.com/office/drawing/2014/main" id="{BE561F74-E2A9-4EC9-BC21-16E1542D5C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92910" y="5085184"/>
                  <a:ext cx="0" cy="288032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B7204E11-14EF-4694-8A36-D2067202C77A}"/>
              </a:ext>
            </a:extLst>
          </p:cNvPr>
          <p:cNvSpPr/>
          <p:nvPr/>
        </p:nvSpPr>
        <p:spPr>
          <a:xfrm>
            <a:off x="608763" y="5686417"/>
            <a:ext cx="228299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i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L.Mouse</a:t>
            </a:r>
            <a:r>
              <a:rPr lang="en-US" altLang="ko-KR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– </a:t>
            </a:r>
            <a:r>
              <a:rPr lang="ko-KR" altLang="en-US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기본공격 </a:t>
            </a:r>
            <a:endParaRPr lang="en-US" altLang="ko-KR" sz="28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2800" i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R.Mouse</a:t>
            </a:r>
            <a:r>
              <a:rPr lang="en-US" altLang="ko-KR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-</a:t>
            </a:r>
            <a:r>
              <a:rPr lang="ko-KR" altLang="en-US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특수공격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1495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7083" y="129659"/>
            <a:ext cx="8267007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게임 핵심요소</a:t>
            </a:r>
            <a:r>
              <a:rPr kumimoji="0" lang="en-US" altLang="ko-KR" sz="6600" b="0" i="1" u="none" strike="noStrike" kern="1200" cap="none" spc="0" normalizeH="0" baseline="0" noProof="0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(</a:t>
            </a:r>
            <a:r>
              <a:rPr kumimoji="0" lang="ko-KR" altLang="en-US" sz="6600" b="0" i="1" u="none" strike="noStrike" kern="1200" cap="none" spc="0" normalizeH="0" baseline="0" noProof="0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타 게임과의 비교</a:t>
            </a:r>
            <a:r>
              <a:rPr lang="en-US" altLang="ko-KR" sz="6600" i="1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)</a:t>
            </a:r>
            <a:endParaRPr kumimoji="0" lang="en-US" altLang="ko-KR" sz="6600" b="0" i="1" u="none" strike="noStrike" kern="1200" cap="none" spc="0" normalizeH="0" baseline="0" noProof="0" dirty="0">
              <a:ln w="10160">
                <a:noFill/>
                <a:prstDash val="solid"/>
              </a:ln>
              <a:gradFill>
                <a:gsLst>
                  <a:gs pos="4000">
                    <a:prstClr val="white">
                      <a:alpha val="7000"/>
                    </a:prstClr>
                  </a:gs>
                  <a:gs pos="31000">
                    <a:prstClr val="white">
                      <a:alpha val="59000"/>
                    </a:prstClr>
                  </a:gs>
                  <a:gs pos="51000">
                    <a:prstClr val="white">
                      <a:alpha val="76000"/>
                    </a:prstClr>
                  </a:gs>
                  <a:gs pos="74000">
                    <a:prstClr val="white"/>
                  </a:gs>
                </a:gsLst>
                <a:lin ang="16200000" scaled="1"/>
              </a:gra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7083" y="2636671"/>
            <a:ext cx="4339650" cy="35394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시중에 많이 출시된 가장 기본적인</a:t>
            </a: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FPS</a:t>
            </a: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장르에 일정 시간마다 변화하는</a:t>
            </a: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주변 게임 환경을 추가해 단순한 </a:t>
            </a: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게임 플레이에서 벗어난다</a:t>
            </a:r>
            <a:r>
              <a:rPr lang="en-US" altLang="ko-KR" sz="32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53439" y="1618037"/>
            <a:ext cx="2274771" cy="830997"/>
          </a:xfrm>
          <a:prstGeom prst="rect">
            <a:avLst/>
          </a:prstGeom>
          <a:ln w="19050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1" i="1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재미 요소 </a:t>
            </a:r>
            <a:endParaRPr kumimoji="0" lang="en-US" altLang="ko-KR" sz="4800" b="1" i="1" u="none" strike="noStrike" kern="1200" cap="none" spc="0" normalizeH="0" baseline="0" noProof="0" dirty="0">
              <a:ln>
                <a:solidFill>
                  <a:prstClr val="black"/>
                </a:solidFill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cxnSp>
        <p:nvCxnSpPr>
          <p:cNvPr id="8" name="직선 연결선 7"/>
          <p:cNvCxnSpPr>
            <a:cxnSpLocks/>
          </p:cNvCxnSpPr>
          <p:nvPr/>
        </p:nvCxnSpPr>
        <p:spPr>
          <a:xfrm>
            <a:off x="3128210" y="2209434"/>
            <a:ext cx="1037390" cy="415498"/>
          </a:xfrm>
          <a:prstGeom prst="line">
            <a:avLst/>
          </a:prstGeom>
          <a:ln w="381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492996-797A-4603-97B1-AA4C0AD9E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EFAB-6B52-478D-BDFE-8C12AC5DDE07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1026" name="Picture 2" descr="블리자드 신작게임 오버워치">
            <a:extLst>
              <a:ext uri="{FF2B5EF4-FFF2-40B4-BE49-F238E27FC236}">
                <a16:creationId xmlns:a16="http://schemas.microsoft.com/office/drawing/2014/main" id="{D937860A-6B80-4460-8B2A-7CE71E2FF4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4" t="3464" r="3464" b="3464"/>
          <a:stretch/>
        </p:blipFill>
        <p:spPr bwMode="auto">
          <a:xfrm>
            <a:off x="5198770" y="1618037"/>
            <a:ext cx="6344264" cy="348934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74D8F7A-4E63-4F6D-B1F0-27653A9FAB0C}"/>
              </a:ext>
            </a:extLst>
          </p:cNvPr>
          <p:cNvSpPr/>
          <p:nvPr/>
        </p:nvSpPr>
        <p:spPr>
          <a:xfrm>
            <a:off x="6294268" y="5118433"/>
            <a:ext cx="4339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 </a:t>
            </a:r>
            <a:r>
              <a:rPr lang="ko-KR" altLang="en-US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우리 게임과 가장 유사한 게임인 </a:t>
            </a:r>
            <a:r>
              <a:rPr lang="en-US" altLang="ko-KR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‘</a:t>
            </a:r>
            <a:r>
              <a:rPr lang="en-US" altLang="ko-KR" sz="2800" i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Overwatch</a:t>
            </a:r>
            <a:r>
              <a:rPr lang="en-US" altLang="ko-KR" sz="28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’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92518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6581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개발 환경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AEC3C5-96D7-4B27-822F-29E48D5C45D5}"/>
              </a:ext>
            </a:extLst>
          </p:cNvPr>
          <p:cNvSpPr txBox="1"/>
          <p:nvPr/>
        </p:nvSpPr>
        <p:spPr>
          <a:xfrm>
            <a:off x="5005796" y="4783171"/>
            <a:ext cx="21804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1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Direct x 12</a:t>
            </a:r>
            <a:endParaRPr kumimoji="0" lang="ko-KR" altLang="en-US" sz="4800" b="0" i="1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D1F464-14C9-4D47-BCEF-8C5329165457}"/>
              </a:ext>
            </a:extLst>
          </p:cNvPr>
          <p:cNvSpPr txBox="1"/>
          <p:nvPr/>
        </p:nvSpPr>
        <p:spPr>
          <a:xfrm>
            <a:off x="598876" y="4751980"/>
            <a:ext cx="37016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1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Visual studio 2017</a:t>
            </a:r>
            <a:endParaRPr kumimoji="0" lang="ko-KR" altLang="en-US" sz="4800" b="0" i="1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7C784DB-6EE6-401F-94C6-7937A02AFA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128" y="1977756"/>
            <a:ext cx="2299151" cy="22991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230D74A-5DBA-4AC4-B275-F27D5F1B19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6424" y="1977756"/>
            <a:ext cx="2299151" cy="22991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E4349D-6A7C-4D3C-82B1-2B47FD945644}"/>
              </a:ext>
            </a:extLst>
          </p:cNvPr>
          <p:cNvSpPr txBox="1"/>
          <p:nvPr/>
        </p:nvSpPr>
        <p:spPr>
          <a:xfrm>
            <a:off x="8467810" y="4737705"/>
            <a:ext cx="24240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1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Asset Store</a:t>
            </a:r>
            <a:endParaRPr kumimoji="0" lang="ko-KR" altLang="en-US" sz="4800" b="0" i="1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7242D58-DC7C-452E-984C-2DA09963E0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770" y="1977756"/>
            <a:ext cx="2320142" cy="2299194"/>
          </a:xfrm>
          <a:prstGeom prst="rect">
            <a:avLst/>
          </a:prstGeom>
          <a:noFill/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976C3A8-09F1-4DAA-9217-1D6241ED982B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566341" y="1977756"/>
            <a:ext cx="2310803" cy="229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190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9534B1-ED28-4ADF-92D0-65AA5A91AF85}"/>
              </a:ext>
            </a:extLst>
          </p:cNvPr>
          <p:cNvSpPr txBox="1"/>
          <p:nvPr/>
        </p:nvSpPr>
        <p:spPr>
          <a:xfrm>
            <a:off x="182576" y="192507"/>
            <a:ext cx="258917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600" i="1" dirty="0"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연구 목적</a:t>
            </a:r>
            <a:endParaRPr kumimoji="0" lang="ko-KR" altLang="en-US" sz="6600" b="0" i="1" u="none" strike="noStrike" kern="1200" cap="none" spc="0" normalizeH="0" baseline="0" noProof="0" dirty="0">
              <a:ln>
                <a:noFill/>
              </a:ln>
              <a:gradFill>
                <a:gsLst>
                  <a:gs pos="40000">
                    <a:srgbClr val="5B9BD5">
                      <a:lumMod val="5000"/>
                      <a:lumOff val="95000"/>
                    </a:srgbClr>
                  </a:gs>
                  <a:gs pos="92000">
                    <a:prstClr val="black">
                      <a:lumMod val="75000"/>
                      <a:lumOff val="25000"/>
                      <a:alpha val="5100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3AE139-3B11-401F-B9AA-308BA667D3CA}"/>
              </a:ext>
            </a:extLst>
          </p:cNvPr>
          <p:cNvSpPr txBox="1"/>
          <p:nvPr/>
        </p:nvSpPr>
        <p:spPr>
          <a:xfrm>
            <a:off x="1090437" y="1843168"/>
            <a:ext cx="1033648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i="1" dirty="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Client /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환경 변화요소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(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중력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주야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) </a:t>
            </a:r>
            <a:r>
              <a:rPr lang="ko-KR" altLang="en-US" sz="4800" i="1" dirty="0" err="1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처리같은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물리 처리를 </a:t>
            </a:r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연구함으로써 그래픽스를 다루는 능력 심화</a:t>
            </a:r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4800" i="1" dirty="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Server /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en-US" altLang="ko-KR" sz="4800" i="1" dirty="0" err="1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Iocp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를 사용한 서버 프로그램을 구현해 더  쾌적</a:t>
            </a:r>
            <a:endParaRPr lang="en-US" altLang="ko-KR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하고 많은 클라이언트를 수용하는 서버 제작에 숙달</a:t>
            </a:r>
          </a:p>
        </p:txBody>
      </p:sp>
    </p:spTree>
    <p:extLst>
      <p:ext uri="{BB962C8B-B14F-4D97-AF65-F5344CB8AC3E}">
        <p14:creationId xmlns:p14="http://schemas.microsoft.com/office/powerpoint/2010/main" val="1127210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7A445C-8430-4114-8703-24FA2924237A}"/>
              </a:ext>
            </a:extLst>
          </p:cNvPr>
          <p:cNvSpPr txBox="1"/>
          <p:nvPr/>
        </p:nvSpPr>
        <p:spPr>
          <a:xfrm>
            <a:off x="182576" y="192507"/>
            <a:ext cx="38379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중점 연구 분야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EADB50-58C1-4363-B496-242203E8B6FC}"/>
              </a:ext>
            </a:extLst>
          </p:cNvPr>
          <p:cNvSpPr txBox="1"/>
          <p:nvPr/>
        </p:nvSpPr>
        <p:spPr>
          <a:xfrm>
            <a:off x="1747326" y="1341702"/>
            <a:ext cx="2672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플레이어 물리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EADB50-58C1-4363-B496-242203E8B6FC}"/>
              </a:ext>
            </a:extLst>
          </p:cNvPr>
          <p:cNvSpPr txBox="1"/>
          <p:nvPr/>
        </p:nvSpPr>
        <p:spPr>
          <a:xfrm>
            <a:off x="7962907" y="1341703"/>
            <a:ext cx="22910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중력 시스템</a:t>
            </a:r>
          </a:p>
        </p:txBody>
      </p:sp>
      <p:pic>
        <p:nvPicPr>
          <p:cNvPr id="6" name="그림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27624" y="2309377"/>
            <a:ext cx="3711930" cy="28596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그림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52448" y="2309377"/>
            <a:ext cx="3711930" cy="28596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D32C9F0-C85E-4230-BD5C-D84FFEF49651}"/>
              </a:ext>
            </a:extLst>
          </p:cNvPr>
          <p:cNvSpPr/>
          <p:nvPr/>
        </p:nvSpPr>
        <p:spPr>
          <a:xfrm>
            <a:off x="1227621" y="5265726"/>
            <a:ext cx="401259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플레이어 이동에 </a:t>
            </a:r>
            <a:r>
              <a:rPr lang="ko-KR" altLang="en-US" sz="2000" i="1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등가속</a:t>
            </a: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적용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스킬 피격 시 충격에 따른 </a:t>
            </a:r>
            <a:r>
              <a:rPr lang="ko-KR" altLang="en-US" sz="2000" i="1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넉백</a:t>
            </a: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적용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플레이어마다 스킬의 특징에 따른 물리 구현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88E025E-7A0C-44F6-A959-B2C4A5E91AE3}"/>
              </a:ext>
            </a:extLst>
          </p:cNvPr>
          <p:cNvSpPr/>
          <p:nvPr/>
        </p:nvSpPr>
        <p:spPr>
          <a:xfrm>
            <a:off x="7252446" y="5256934"/>
            <a:ext cx="430064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 전반에 적용되는 중력을 적용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수시로 중력이 변화될 수 있도록 구현</a:t>
            </a:r>
            <a:endParaRPr lang="en-US" altLang="ko-KR" sz="20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ko-KR" altLang="en-US" sz="20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 변화에 따른 주변 오브젝트의 변화 구현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85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7A445C-8430-4114-8703-24FA2924237A}"/>
              </a:ext>
            </a:extLst>
          </p:cNvPr>
          <p:cNvSpPr txBox="1"/>
          <p:nvPr/>
        </p:nvSpPr>
        <p:spPr>
          <a:xfrm>
            <a:off x="182576" y="192507"/>
            <a:ext cx="38379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  <a:cs typeface="+mn-cs"/>
              </a:rPr>
              <a:t>중점 연구 분야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EADB50-58C1-4363-B496-242203E8B6FC}"/>
              </a:ext>
            </a:extLst>
          </p:cNvPr>
          <p:cNvSpPr txBox="1"/>
          <p:nvPr/>
        </p:nvSpPr>
        <p:spPr>
          <a:xfrm>
            <a:off x="493580" y="1308970"/>
            <a:ext cx="14830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 err="1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셰이더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87758C9-8919-4640-AA73-9A2B959A7E0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0112" y="2286653"/>
            <a:ext cx="3943350" cy="212407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65160DB-FE7A-4B66-86F7-72DC6D9110D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199025" y="2286653"/>
            <a:ext cx="3905250" cy="20955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pic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E3CD6C6E-9417-403C-B9D6-77BD09028EC9}"/>
              </a:ext>
            </a:extLst>
          </p:cNvPr>
          <p:cNvSpPr/>
          <p:nvPr/>
        </p:nvSpPr>
        <p:spPr>
          <a:xfrm>
            <a:off x="4718403" y="3106773"/>
            <a:ext cx="319596" cy="48161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E8548B9-71F2-4048-9277-ADD6CA9A3F7C}"/>
              </a:ext>
            </a:extLst>
          </p:cNvPr>
          <p:cNvSpPr/>
          <p:nvPr/>
        </p:nvSpPr>
        <p:spPr>
          <a:xfrm>
            <a:off x="600112" y="4557414"/>
            <a:ext cx="81778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캐릭터마다 다른 분위기의 이미지를 표현하기 위해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랜더링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후 출력될 이미지를 후 처리함  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99517D-C546-444F-8749-B6746ECAEE26}"/>
              </a:ext>
            </a:extLst>
          </p:cNvPr>
          <p:cNvSpPr txBox="1"/>
          <p:nvPr/>
        </p:nvSpPr>
        <p:spPr>
          <a:xfrm>
            <a:off x="353017" y="5019079"/>
            <a:ext cx="23214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프레임 워크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6E120BE-4145-41A3-9182-57F015354A26}"/>
              </a:ext>
            </a:extLst>
          </p:cNvPr>
          <p:cNvSpPr/>
          <p:nvPr/>
        </p:nvSpPr>
        <p:spPr>
          <a:xfrm>
            <a:off x="600112" y="5988106"/>
            <a:ext cx="81778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조금 더 나은 퍼포먼스를 위해 배치 처리하여 프레임 워크 구성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85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99000"/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8D11031-CE5F-4D03-A57C-47127A858D01}"/>
              </a:ext>
            </a:extLst>
          </p:cNvPr>
          <p:cNvGrpSpPr/>
          <p:nvPr/>
        </p:nvGrpSpPr>
        <p:grpSpPr>
          <a:xfrm>
            <a:off x="1059964" y="2726755"/>
            <a:ext cx="1575723" cy="975109"/>
            <a:chOff x="1059965" y="3796102"/>
            <a:chExt cx="1575723" cy="967793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A2AB463-C933-4917-95D5-0822D646D96C}"/>
                </a:ext>
              </a:extLst>
            </p:cNvPr>
            <p:cNvGrpSpPr/>
            <p:nvPr/>
          </p:nvGrpSpPr>
          <p:grpSpPr>
            <a:xfrm>
              <a:off x="1059965" y="3796102"/>
              <a:ext cx="1575723" cy="967793"/>
              <a:chOff x="841657" y="2270235"/>
              <a:chExt cx="1575723" cy="1050482"/>
            </a:xfrm>
          </p:grpSpPr>
          <p:pic>
            <p:nvPicPr>
              <p:cNvPr id="34" name="그림 33">
                <a:extLst>
                  <a:ext uri="{FF2B5EF4-FFF2-40B4-BE49-F238E27FC236}">
                    <a16:creationId xmlns:a16="http://schemas.microsoft.com/office/drawing/2014/main" id="{61DB0E38-CF8F-4400-A41F-A2D6BC7F5A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1657" y="2270235"/>
                <a:ext cx="1575723" cy="1050482"/>
              </a:xfrm>
              <a:prstGeom prst="rect">
                <a:avLst/>
              </a:prstGeom>
            </p:spPr>
          </p:pic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A7F41A8D-5E97-4BB1-A58D-3945B5D775C6}"/>
                  </a:ext>
                </a:extLst>
              </p:cNvPr>
              <p:cNvSpPr/>
              <p:nvPr/>
            </p:nvSpPr>
            <p:spPr>
              <a:xfrm>
                <a:off x="846382" y="2270235"/>
                <a:ext cx="1570998" cy="1050482"/>
              </a:xfrm>
              <a:prstGeom prst="rect">
                <a:avLst/>
              </a:prstGeom>
              <a:solidFill>
                <a:srgbClr val="212B4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나눔바른펜" panose="020B0503000000000000" pitchFamily="50" charset="-127"/>
                  <a:ea typeface="나눔바른펜" panose="020B0503000000000000" pitchFamily="50" charset="-127"/>
                  <a:cs typeface="+mn-cs"/>
                </a:endParaRPr>
              </a:p>
            </p:txBody>
          </p:sp>
        </p:grp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71E9AD9D-52E6-4B45-908D-12B22F7485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23" t="14831" r="4642" b="28290"/>
            <a:stretch/>
          </p:blipFill>
          <p:spPr>
            <a:xfrm>
              <a:off x="1306381" y="4041607"/>
              <a:ext cx="883727" cy="55154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직사각형 1"/>
          <p:cNvSpPr/>
          <p:nvPr/>
        </p:nvSpPr>
        <p:spPr>
          <a:xfrm>
            <a:off x="217083" y="129659"/>
            <a:ext cx="260199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600" i="1" dirty="0">
                <a:ln w="10160">
                  <a:noFill/>
                  <a:prstDash val="solid"/>
                </a:ln>
                <a:gradFill>
                  <a:gsLst>
                    <a:gs pos="4000">
                      <a:prstClr val="white">
                        <a:alpha val="7000"/>
                      </a:prstClr>
                    </a:gs>
                    <a:gs pos="31000">
                      <a:prstClr val="white">
                        <a:alpha val="59000"/>
                      </a:prstClr>
                    </a:gs>
                    <a:gs pos="51000">
                      <a:prstClr val="white">
                        <a:alpha val="76000"/>
                      </a:prstClr>
                    </a:gs>
                    <a:gs pos="74000">
                      <a:prstClr val="white"/>
                    </a:gs>
                  </a:gsLst>
                  <a:lin ang="16200000" scaled="1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역할 분담</a:t>
            </a:r>
            <a:endParaRPr kumimoji="0" lang="en-US" altLang="ko-KR" sz="6600" b="0" i="1" u="none" strike="noStrike" kern="1200" cap="none" spc="0" normalizeH="0" baseline="0" noProof="0" dirty="0">
              <a:ln w="10160">
                <a:noFill/>
                <a:prstDash val="solid"/>
              </a:ln>
              <a:gradFill>
                <a:gsLst>
                  <a:gs pos="4000">
                    <a:prstClr val="white">
                      <a:alpha val="7000"/>
                    </a:prstClr>
                  </a:gs>
                  <a:gs pos="31000">
                    <a:prstClr val="white">
                      <a:alpha val="59000"/>
                    </a:prstClr>
                  </a:gs>
                  <a:gs pos="51000">
                    <a:prstClr val="white">
                      <a:alpha val="76000"/>
                    </a:prstClr>
                  </a:gs>
                  <a:gs pos="74000">
                    <a:prstClr val="white"/>
                  </a:gs>
                </a:gsLst>
                <a:lin ang="16200000" scaled="1"/>
              </a:gra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1059965" y="2047744"/>
            <a:ext cx="3562179" cy="584775"/>
            <a:chOff x="1215187" y="1515460"/>
            <a:chExt cx="3815255" cy="584775"/>
          </a:xfrm>
        </p:grpSpPr>
        <p:sp>
          <p:nvSpPr>
            <p:cNvPr id="5" name="TextBox 4"/>
            <p:cNvSpPr txBox="1"/>
            <p:nvPr/>
          </p:nvSpPr>
          <p:spPr>
            <a:xfrm>
              <a:off x="1215187" y="1515460"/>
              <a:ext cx="3815255" cy="584775"/>
            </a:xfrm>
            <a:prstGeom prst="rect">
              <a:avLst/>
            </a:prstGeom>
            <a:solidFill>
              <a:srgbClr val="1C74BA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3200" b="1" dirty="0">
                  <a:solidFill>
                    <a:prstClr val="white"/>
                  </a:solidFill>
                  <a:latin typeface="Koverwatch" panose="02020603020101020101" pitchFamily="18" charset="-127"/>
                  <a:ea typeface="Koverwatch" panose="02020603020101020101" pitchFamily="18" charset="-127"/>
                  <a:cs typeface="+mn-cs"/>
                </a:rPr>
                <a:t>Three </a:t>
              </a:r>
              <a:r>
                <a:rPr lang="en-US" altLang="ko-KR" sz="3200" b="1" dirty="0" err="1">
                  <a:solidFill>
                    <a:prstClr val="white"/>
                  </a:solidFill>
                  <a:latin typeface="Koverwatch" panose="02020603020101020101" pitchFamily="18" charset="-127"/>
                  <a:ea typeface="Koverwatch" panose="02020603020101020101" pitchFamily="18" charset="-127"/>
                  <a:cs typeface="+mn-cs"/>
                </a:rPr>
                <a:t>encom</a:t>
              </a:r>
              <a:r>
                <a:rPr lang="en-US" altLang="ko-KR" sz="3200" b="1" dirty="0">
                  <a:solidFill>
                    <a:prstClr val="white"/>
                  </a:solidFill>
                  <a:latin typeface="Koverwatch" panose="02020603020101020101" pitchFamily="18" charset="-127"/>
                  <a:ea typeface="Koverwatch" panose="02020603020101020101" pitchFamily="18" charset="-127"/>
                  <a:cs typeface="+mn-cs"/>
                </a:rPr>
                <a:t> meta!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펜" panose="020B0503000000000000" pitchFamily="50" charset="-127"/>
                <a:ea typeface="나눔바른펜" panose="020B0503000000000000" pitchFamily="50" charset="-127"/>
                <a:cs typeface="+mn-cs"/>
              </a:endParaRPr>
            </a:p>
          </p:txBody>
        </p:sp>
        <p:sp>
          <p:nvSpPr>
            <p:cNvPr id="11" name="자유형 10"/>
            <p:cNvSpPr/>
            <p:nvPr/>
          </p:nvSpPr>
          <p:spPr>
            <a:xfrm rot="10800000">
              <a:off x="4717651" y="1756610"/>
              <a:ext cx="200136" cy="119376"/>
            </a:xfrm>
            <a:custGeom>
              <a:avLst/>
              <a:gdLst>
                <a:gd name="connsiteX0" fmla="*/ 228629 w 228629"/>
                <a:gd name="connsiteY0" fmla="*/ 197094 h 197521"/>
                <a:gd name="connsiteX1" fmla="*/ 207686 w 228629"/>
                <a:gd name="connsiteY1" fmla="*/ 197094 h 197521"/>
                <a:gd name="connsiteX2" fmla="*/ 114283 w 228629"/>
                <a:gd name="connsiteY2" fmla="*/ 72311 h 197521"/>
                <a:gd name="connsiteX3" fmla="*/ 20880 w 228629"/>
                <a:gd name="connsiteY3" fmla="*/ 197094 h 197521"/>
                <a:gd name="connsiteX4" fmla="*/ 0 w 228629"/>
                <a:gd name="connsiteY4" fmla="*/ 197094 h 197521"/>
                <a:gd name="connsiteX5" fmla="*/ 114315 w 228629"/>
                <a:gd name="connsiteY5" fmla="*/ 0 h 197521"/>
                <a:gd name="connsiteX6" fmla="*/ 208005 w 228629"/>
                <a:gd name="connsiteY6" fmla="*/ 197521 h 197521"/>
                <a:gd name="connsiteX7" fmla="*/ 20560 w 228629"/>
                <a:gd name="connsiteY7" fmla="*/ 197521 h 197521"/>
                <a:gd name="connsiteX8" fmla="*/ 20880 w 228629"/>
                <a:gd name="connsiteY8" fmla="*/ 197094 h 197521"/>
                <a:gd name="connsiteX9" fmla="*/ 207686 w 228629"/>
                <a:gd name="connsiteY9" fmla="*/ 197094 h 197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29" h="197521">
                  <a:moveTo>
                    <a:pt x="228629" y="197094"/>
                  </a:moveTo>
                  <a:lnTo>
                    <a:pt x="207686" y="197094"/>
                  </a:lnTo>
                  <a:lnTo>
                    <a:pt x="114283" y="72311"/>
                  </a:lnTo>
                  <a:lnTo>
                    <a:pt x="20880" y="197094"/>
                  </a:lnTo>
                  <a:lnTo>
                    <a:pt x="0" y="197094"/>
                  </a:lnTo>
                  <a:lnTo>
                    <a:pt x="114315" y="0"/>
                  </a:lnTo>
                  <a:close/>
                  <a:moveTo>
                    <a:pt x="208005" y="197521"/>
                  </a:moveTo>
                  <a:lnTo>
                    <a:pt x="20560" y="197521"/>
                  </a:lnTo>
                  <a:lnTo>
                    <a:pt x="20880" y="197094"/>
                  </a:lnTo>
                  <a:lnTo>
                    <a:pt x="207686" y="19709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1059965" y="3796102"/>
            <a:ext cx="1575723" cy="967793"/>
            <a:chOff x="1059965" y="3796102"/>
            <a:chExt cx="1575723" cy="967793"/>
          </a:xfrm>
        </p:grpSpPr>
        <p:grpSp>
          <p:nvGrpSpPr>
            <p:cNvPr id="21" name="그룹 20"/>
            <p:cNvGrpSpPr/>
            <p:nvPr/>
          </p:nvGrpSpPr>
          <p:grpSpPr>
            <a:xfrm>
              <a:off x="1059965" y="3796102"/>
              <a:ext cx="1575723" cy="967793"/>
              <a:chOff x="841657" y="2270235"/>
              <a:chExt cx="1575723" cy="1050482"/>
            </a:xfrm>
          </p:grpSpPr>
          <p:pic>
            <p:nvPicPr>
              <p:cNvPr id="22" name="그림 21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1657" y="2270235"/>
                <a:ext cx="1575723" cy="1050482"/>
              </a:xfrm>
              <a:prstGeom prst="rect">
                <a:avLst/>
              </a:prstGeom>
            </p:spPr>
          </p:pic>
          <p:sp>
            <p:nvSpPr>
              <p:cNvPr id="23" name="직사각형 22"/>
              <p:cNvSpPr/>
              <p:nvPr/>
            </p:nvSpPr>
            <p:spPr>
              <a:xfrm>
                <a:off x="846382" y="2270235"/>
                <a:ext cx="1570998" cy="1050482"/>
              </a:xfrm>
              <a:prstGeom prst="rect">
                <a:avLst/>
              </a:prstGeom>
              <a:solidFill>
                <a:srgbClr val="212B4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나눔바른펜" panose="020B0503000000000000" pitchFamily="50" charset="-127"/>
                  <a:ea typeface="나눔바른펜" panose="020B0503000000000000" pitchFamily="50" charset="-127"/>
                  <a:cs typeface="+mn-cs"/>
                </a:endParaRPr>
              </a:p>
            </p:txBody>
          </p:sp>
        </p:grpSp>
        <p:pic>
          <p:nvPicPr>
            <p:cNvPr id="28" name="그림 27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23" t="14831" r="4642" b="28290"/>
            <a:stretch/>
          </p:blipFill>
          <p:spPr>
            <a:xfrm>
              <a:off x="1306381" y="4041607"/>
              <a:ext cx="883727" cy="55154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1" name="그룹 30"/>
          <p:cNvGrpSpPr/>
          <p:nvPr/>
        </p:nvGrpSpPr>
        <p:grpSpPr>
          <a:xfrm>
            <a:off x="1059965" y="4865447"/>
            <a:ext cx="1575723" cy="967793"/>
            <a:chOff x="1059965" y="2726756"/>
            <a:chExt cx="1575723" cy="967793"/>
          </a:xfrm>
        </p:grpSpPr>
        <p:grpSp>
          <p:nvGrpSpPr>
            <p:cNvPr id="17" name="그룹 16"/>
            <p:cNvGrpSpPr/>
            <p:nvPr/>
          </p:nvGrpSpPr>
          <p:grpSpPr>
            <a:xfrm>
              <a:off x="1059965" y="2726756"/>
              <a:ext cx="1575723" cy="967793"/>
              <a:chOff x="841657" y="2270235"/>
              <a:chExt cx="1575723" cy="1050482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1657" y="2270235"/>
                <a:ext cx="1575723" cy="1050482"/>
              </a:xfrm>
              <a:prstGeom prst="rect">
                <a:avLst/>
              </a:prstGeom>
            </p:spPr>
          </p:pic>
          <p:sp>
            <p:nvSpPr>
              <p:cNvPr id="19" name="직사각형 18"/>
              <p:cNvSpPr/>
              <p:nvPr/>
            </p:nvSpPr>
            <p:spPr>
              <a:xfrm>
                <a:off x="846382" y="2270235"/>
                <a:ext cx="1570998" cy="1050482"/>
              </a:xfrm>
              <a:prstGeom prst="rect">
                <a:avLst/>
              </a:prstGeom>
              <a:solidFill>
                <a:srgbClr val="212B4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나눔바른펜" panose="020B0503000000000000" pitchFamily="50" charset="-127"/>
                  <a:ea typeface="나눔바른펜" panose="020B0503000000000000" pitchFamily="50" charset="-127"/>
                  <a:cs typeface="+mn-cs"/>
                </a:endParaRPr>
              </a:p>
            </p:txBody>
          </p:sp>
        </p:grpSp>
        <p:pic>
          <p:nvPicPr>
            <p:cNvPr id="29" name="그림 28"/>
            <p:cNvPicPr>
              <a:picLocks noChangeAspect="1"/>
            </p:cNvPicPr>
            <p:nvPr/>
          </p:nvPicPr>
          <p:blipFill rotWithShape="1">
            <a:blip r:embed="rId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41" t="2259" r="7536" b="15463"/>
            <a:stretch/>
          </p:blipFill>
          <p:spPr>
            <a:xfrm>
              <a:off x="1354440" y="2855571"/>
              <a:ext cx="784868" cy="739533"/>
            </a:xfrm>
            <a:prstGeom prst="rect">
              <a:avLst/>
            </a:prstGeom>
          </p:spPr>
        </p:pic>
      </p:grpSp>
      <p:sp>
        <p:nvSpPr>
          <p:cNvPr id="13" name="직사각형 12"/>
          <p:cNvSpPr/>
          <p:nvPr/>
        </p:nvSpPr>
        <p:spPr>
          <a:xfrm>
            <a:off x="2446509" y="2726756"/>
            <a:ext cx="5623034" cy="967793"/>
          </a:xfrm>
          <a:prstGeom prst="rect">
            <a:avLst/>
          </a:prstGeom>
          <a:solidFill>
            <a:srgbClr val="4F5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800" b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박신석</a:t>
            </a:r>
            <a:r>
              <a:rPr lang="ko-KR" altLang="en-US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클라이언트 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–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프레임워크 제작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충돌 처리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446509" y="3796102"/>
            <a:ext cx="5623034" cy="967793"/>
          </a:xfrm>
          <a:prstGeom prst="rect">
            <a:avLst/>
          </a:prstGeom>
          <a:solidFill>
            <a:srgbClr val="4F5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800" b="1" dirty="0" err="1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유상건</a:t>
            </a:r>
            <a:r>
              <a:rPr lang="ko-KR" altLang="en-US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클라이언트 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-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물리 처리 </a:t>
            </a:r>
            <a:r>
              <a:rPr lang="en-US" altLang="ko-KR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UI </a:t>
            </a:r>
            <a:r>
              <a:rPr lang="ko-KR" altLang="en-US" sz="24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제작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>
            <a:off x="8418786" y="2726756"/>
            <a:ext cx="0" cy="3106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8373522" y="2726755"/>
            <a:ext cx="92842" cy="1396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A03DED2-8438-447D-822D-911182F86F9C}"/>
              </a:ext>
            </a:extLst>
          </p:cNvPr>
          <p:cNvSpPr/>
          <p:nvPr/>
        </p:nvSpPr>
        <p:spPr>
          <a:xfrm>
            <a:off x="2446509" y="4865448"/>
            <a:ext cx="5623034" cy="967793"/>
          </a:xfrm>
          <a:prstGeom prst="rect">
            <a:avLst/>
          </a:prstGeom>
          <a:solidFill>
            <a:srgbClr val="4F5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유재용 </a:t>
            </a:r>
            <a:endParaRPr kumimoji="0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서버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–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iocp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verwatch" panose="02020603020101020101" pitchFamily="18" charset="-127"/>
                <a:ea typeface="Koverwatch" panose="02020603020101020101" pitchFamily="18" charset="-127"/>
              </a:rPr>
              <a:t>서버 구현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7385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99000"/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3787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600" i="1" dirty="0">
                <a:gradFill>
                  <a:gsLst>
                    <a:gs pos="40000">
                      <a:srgbClr val="5B9BD5">
                        <a:lumMod val="5000"/>
                        <a:lumOff val="95000"/>
                      </a:srgbClr>
                    </a:gs>
                    <a:gs pos="92000">
                      <a:prstClr val="black">
                        <a:lumMod val="75000"/>
                        <a:lumOff val="25000"/>
                        <a:alpha val="51000"/>
                      </a:prst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개발 일정</a:t>
            </a:r>
            <a:endParaRPr kumimoji="0" lang="ko-KR" altLang="en-US" sz="6600" b="0" i="1" u="none" strike="noStrike" kern="1200" cap="none" spc="0" normalizeH="0" baseline="0" noProof="0" dirty="0">
              <a:ln>
                <a:noFill/>
              </a:ln>
              <a:gradFill>
                <a:gsLst>
                  <a:gs pos="40000">
                    <a:srgbClr val="5B9BD5">
                      <a:lumMod val="5000"/>
                      <a:lumOff val="95000"/>
                    </a:srgbClr>
                  </a:gs>
                  <a:gs pos="92000">
                    <a:prstClr val="black">
                      <a:lumMod val="75000"/>
                      <a:lumOff val="25000"/>
                      <a:alpha val="5100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Koverwatch" panose="02020603020101020101" pitchFamily="18" charset="-127"/>
              <a:ea typeface="Koverwatch" panose="02020603020101020101" pitchFamily="18" charset="-127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67957" y="192507"/>
            <a:ext cx="9124043" cy="66654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38347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그룹 88"/>
          <p:cNvGrpSpPr/>
          <p:nvPr/>
        </p:nvGrpSpPr>
        <p:grpSpPr>
          <a:xfrm>
            <a:off x="431002" y="-1694940"/>
            <a:ext cx="11367298" cy="10300497"/>
            <a:chOff x="431002" y="-1694940"/>
            <a:chExt cx="11367298" cy="10300497"/>
          </a:xfrm>
        </p:grpSpPr>
        <p:sp>
          <p:nvSpPr>
            <p:cNvPr id="90" name="타원 89"/>
            <p:cNvSpPr/>
            <p:nvPr/>
          </p:nvSpPr>
          <p:spPr>
            <a:xfrm>
              <a:off x="1476374" y="-1304926"/>
              <a:ext cx="9267826" cy="9267826"/>
            </a:xfrm>
            <a:prstGeom prst="ellipse">
              <a:avLst/>
            </a:prstGeom>
            <a:noFill/>
            <a:ln w="76200" cap="rnd">
              <a:solidFill>
                <a:schemeClr val="tx1">
                  <a:lumMod val="65000"/>
                  <a:lumOff val="35000"/>
                  <a:alpha val="39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타원 90"/>
            <p:cNvSpPr/>
            <p:nvPr/>
          </p:nvSpPr>
          <p:spPr>
            <a:xfrm>
              <a:off x="431002" y="-1694940"/>
              <a:ext cx="11367298" cy="10300497"/>
            </a:xfrm>
            <a:prstGeom prst="ellipse">
              <a:avLst/>
            </a:prstGeom>
            <a:noFill/>
            <a:ln w="635000" cap="rnd" cmpd="sng">
              <a:solidFill>
                <a:schemeClr val="tx1">
                  <a:lumMod val="75000"/>
                  <a:lumOff val="25000"/>
                  <a:alpha val="2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1596671" y="1948043"/>
            <a:ext cx="2689783" cy="4035974"/>
            <a:chOff x="1166649" y="1545018"/>
            <a:chExt cx="2689783" cy="4035974"/>
          </a:xfrm>
        </p:grpSpPr>
        <p:pic>
          <p:nvPicPr>
            <p:cNvPr id="84" name="그림 83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23" t="14831" r="4642" b="28290"/>
            <a:stretch/>
          </p:blipFill>
          <p:spPr>
            <a:xfrm>
              <a:off x="1759600" y="2009730"/>
              <a:ext cx="1517848" cy="94731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" name="모서리가 둥근 직사각형 84"/>
            <p:cNvSpPr/>
            <p:nvPr/>
          </p:nvSpPr>
          <p:spPr>
            <a:xfrm>
              <a:off x="1284478" y="1655881"/>
              <a:ext cx="2441266" cy="3813450"/>
            </a:xfrm>
            <a:prstGeom prst="roundRect">
              <a:avLst>
                <a:gd name="adj" fmla="val 7912"/>
              </a:avLst>
            </a:prstGeom>
            <a:noFill/>
            <a:ln w="88900">
              <a:solidFill>
                <a:srgbClr val="6FF4F1"/>
              </a:solidFill>
            </a:ln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모서리가 둥근 직사각형 85"/>
            <p:cNvSpPr/>
            <p:nvPr/>
          </p:nvSpPr>
          <p:spPr>
            <a:xfrm>
              <a:off x="1166649" y="1545018"/>
              <a:ext cx="2689783" cy="4035974"/>
            </a:xfrm>
            <a:prstGeom prst="roundRect">
              <a:avLst>
                <a:gd name="adj" fmla="val 9945"/>
              </a:avLst>
            </a:prstGeom>
            <a:noFill/>
            <a:ln w="38100">
              <a:solidFill>
                <a:srgbClr val="00A29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704839" y="3090582"/>
              <a:ext cx="16273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i="1">
                  <a:solidFill>
                    <a:schemeClr val="bg1"/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게임 소개</a:t>
              </a:r>
              <a:endParaRPr lang="ko-KR" altLang="en-US" sz="4000" i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1889142" y="3729974"/>
              <a:ext cx="126396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게임 소개</a:t>
              </a:r>
              <a:endParaRPr lang="en-US" altLang="ko-KR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  <a:p>
              <a:pPr algn="ctr"/>
              <a:r>
                <a:rPr lang="ko-KR" altLang="en-US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핵심 요소</a:t>
              </a:r>
              <a:r>
                <a:rPr lang="en-US" altLang="ko-KR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(</a:t>
              </a:r>
              <a:r>
                <a:rPr lang="ko-KR" altLang="en-US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특징</a:t>
              </a:r>
              <a:r>
                <a:rPr lang="en-US" altLang="ko-KR" sz="2400" dirty="0">
                  <a:solidFill>
                    <a:schemeClr val="bg1">
                      <a:alpha val="6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)</a:t>
              </a:r>
            </a:p>
          </p:txBody>
        </p:sp>
      </p:grpSp>
      <p:grpSp>
        <p:nvGrpSpPr>
          <p:cNvPr id="72" name="그룹 71"/>
          <p:cNvGrpSpPr/>
          <p:nvPr/>
        </p:nvGrpSpPr>
        <p:grpSpPr>
          <a:xfrm>
            <a:off x="7999337" y="1948043"/>
            <a:ext cx="2689783" cy="4035974"/>
            <a:chOff x="8631825" y="1545018"/>
            <a:chExt cx="2689783" cy="4035974"/>
          </a:xfrm>
        </p:grpSpPr>
        <p:sp>
          <p:nvSpPr>
            <p:cNvPr id="79" name="모서리가 둥근 직사각형 78"/>
            <p:cNvSpPr/>
            <p:nvPr/>
          </p:nvSpPr>
          <p:spPr>
            <a:xfrm>
              <a:off x="8735088" y="1655881"/>
              <a:ext cx="2468532" cy="3813450"/>
            </a:xfrm>
            <a:prstGeom prst="roundRect">
              <a:avLst>
                <a:gd name="adj" fmla="val 7912"/>
              </a:avLst>
            </a:prstGeom>
            <a:noFill/>
            <a:ln w="88900">
              <a:solidFill>
                <a:srgbClr val="6FF4F1"/>
              </a:solidFill>
            </a:ln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모서리가 둥근 직사각형 79"/>
            <p:cNvSpPr/>
            <p:nvPr/>
          </p:nvSpPr>
          <p:spPr>
            <a:xfrm>
              <a:off x="8631825" y="1545018"/>
              <a:ext cx="2689783" cy="4035974"/>
            </a:xfrm>
            <a:prstGeom prst="roundRect">
              <a:avLst>
                <a:gd name="adj" fmla="val 9945"/>
              </a:avLst>
            </a:prstGeom>
            <a:noFill/>
            <a:ln w="38100">
              <a:solidFill>
                <a:srgbClr val="00A29E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3" name="그림 82"/>
            <p:cNvPicPr>
              <a:picLocks noChangeAspect="1"/>
            </p:cNvPicPr>
            <p:nvPr/>
          </p:nvPicPr>
          <p:blipFill rotWithShape="1"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79" t="8760" r="9749" b="22727"/>
            <a:stretch/>
          </p:blipFill>
          <p:spPr>
            <a:xfrm>
              <a:off x="9253525" y="1924682"/>
              <a:ext cx="1548025" cy="1377876"/>
            </a:xfrm>
            <a:prstGeom prst="rect">
              <a:avLst/>
            </a:prstGeom>
          </p:spPr>
        </p:pic>
      </p:grpSp>
      <p:pic>
        <p:nvPicPr>
          <p:cNvPr id="74" name="그림 73"/>
          <p:cNvPicPr>
            <a:picLocks noChangeAspect="1"/>
          </p:cNvPicPr>
          <p:nvPr/>
        </p:nvPicPr>
        <p:blipFill rotWithShape="1"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5" t="2556" r="8689" b="16752"/>
          <a:stretch/>
        </p:blipFill>
        <p:spPr>
          <a:xfrm>
            <a:off x="5474889" y="2296601"/>
            <a:ext cx="1355517" cy="1320896"/>
          </a:xfrm>
          <a:prstGeom prst="rect">
            <a:avLst/>
          </a:prstGeom>
        </p:spPr>
      </p:pic>
      <p:sp>
        <p:nvSpPr>
          <p:cNvPr id="75" name="모서리가 둥근 직사각형 74"/>
          <p:cNvSpPr/>
          <p:nvPr/>
        </p:nvSpPr>
        <p:spPr>
          <a:xfrm>
            <a:off x="4914900" y="2059305"/>
            <a:ext cx="2448549" cy="3813450"/>
          </a:xfrm>
          <a:prstGeom prst="roundRect">
            <a:avLst>
              <a:gd name="adj" fmla="val 7912"/>
            </a:avLst>
          </a:prstGeom>
          <a:noFill/>
          <a:ln w="88900">
            <a:solidFill>
              <a:srgbClr val="6FF4F1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모서리가 둥근 직사각형 75"/>
          <p:cNvSpPr/>
          <p:nvPr/>
        </p:nvSpPr>
        <p:spPr>
          <a:xfrm>
            <a:off x="4798004" y="1948442"/>
            <a:ext cx="2689783" cy="4035974"/>
          </a:xfrm>
          <a:prstGeom prst="roundRect">
            <a:avLst>
              <a:gd name="adj" fmla="val 9945"/>
            </a:avLst>
          </a:prstGeom>
          <a:noFill/>
          <a:ln w="38100">
            <a:solidFill>
              <a:srgbClr val="00A29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82576" y="192507"/>
            <a:ext cx="254909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contents</a:t>
            </a:r>
            <a:endParaRPr lang="ko-KR" altLang="en-US" sz="6600" i="1" dirty="0">
              <a:gradFill>
                <a:gsLst>
                  <a:gs pos="40000">
                    <a:schemeClr val="accent1">
                      <a:lumMod val="5000"/>
                      <a:lumOff val="95000"/>
                    </a:schemeClr>
                  </a:gs>
                  <a:gs pos="92000">
                    <a:schemeClr val="tx1">
                      <a:lumMod val="75000"/>
                      <a:lumOff val="25000"/>
                      <a:alpha val="51000"/>
                    </a:schemeClr>
                  </a:gs>
                </a:gsLst>
                <a:lin ang="5400000" scaled="1"/>
              </a:gra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101870" y="3540727"/>
            <a:ext cx="20746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i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및 연구</a:t>
            </a:r>
            <a:endParaRPr lang="ko-KR" altLang="en-US" sz="40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331826" y="4248613"/>
            <a:ext cx="15729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환경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연구 목적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중점 연구 분야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endParaRPr lang="ko-KR" altLang="en-US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491617" y="3579355"/>
            <a:ext cx="1654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i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일정</a:t>
            </a:r>
            <a:endParaRPr lang="ko-KR" altLang="en-US" sz="4000" i="1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734183" y="4248613"/>
            <a:ext cx="12639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역할 분담</a:t>
            </a:r>
            <a:endParaRPr lang="en-US" altLang="ko-KR" sz="2400" dirty="0">
              <a:solidFill>
                <a:schemeClr val="bg1">
                  <a:alpha val="6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>
                    <a:alpha val="6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val="1307609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AEC3C5-96D7-4B27-822F-29E48D5C45D5}"/>
              </a:ext>
            </a:extLst>
          </p:cNvPr>
          <p:cNvSpPr txBox="1"/>
          <p:nvPr/>
        </p:nvSpPr>
        <p:spPr>
          <a:xfrm>
            <a:off x="1064061" y="1746453"/>
            <a:ext cx="43268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타이틀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|  FANCY PLANET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D1F464-14C9-4D47-BCEF-8C5329165457}"/>
              </a:ext>
            </a:extLst>
          </p:cNvPr>
          <p:cNvSpPr txBox="1"/>
          <p:nvPr/>
        </p:nvSpPr>
        <p:spPr>
          <a:xfrm>
            <a:off x="1237987" y="2704616"/>
            <a:ext cx="3291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장르 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|  1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인칭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FPS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35ABAF-9E5A-4643-A6C2-FD414D931619}"/>
              </a:ext>
            </a:extLst>
          </p:cNvPr>
          <p:cNvSpPr txBox="1"/>
          <p:nvPr/>
        </p:nvSpPr>
        <p:spPr>
          <a:xfrm>
            <a:off x="1064061" y="3662779"/>
            <a:ext cx="23583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플랫폼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|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pc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03281E-BC2E-4126-8FCC-8CB8323F8AC2}"/>
              </a:ext>
            </a:extLst>
          </p:cNvPr>
          <p:cNvSpPr txBox="1"/>
          <p:nvPr/>
        </p:nvSpPr>
        <p:spPr>
          <a:xfrm>
            <a:off x="2423359" y="4620942"/>
            <a:ext cx="73452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“</a:t>
            </a:r>
            <a:r>
              <a:rPr lang="ko-KR" altLang="en-US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변화하는 환경에 적응해 제한시간 내에</a:t>
            </a:r>
            <a:endParaRPr lang="en-US" altLang="ko-KR" sz="4800" b="1" i="1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/>
            <a:r>
              <a:rPr lang="ko-KR" altLang="en-US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적을 가장 많이 처치하라</a:t>
            </a:r>
            <a:r>
              <a:rPr lang="en-US" altLang="ko-KR" sz="4800" b="1" i="1" dirty="0">
                <a:solidFill>
                  <a:schemeClr val="bg1">
                    <a:lumMod val="9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!”</a:t>
            </a:r>
            <a:endParaRPr lang="ko-KR" altLang="en-US" sz="4800" b="1" i="1" dirty="0">
              <a:solidFill>
                <a:schemeClr val="bg1">
                  <a:lumMod val="9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2110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CE9BF0A-6F2D-4A4B-97FC-F2C52461919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55481"/>
            <a:ext cx="5715000" cy="318135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63F033E-2EC2-4DEA-AA27-90E264C16D02}"/>
              </a:ext>
            </a:extLst>
          </p:cNvPr>
          <p:cNvSpPr/>
          <p:nvPr/>
        </p:nvSpPr>
        <p:spPr>
          <a:xfrm>
            <a:off x="0" y="4958371"/>
            <a:ext cx="6308893" cy="919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&lt;</a:t>
            </a:r>
            <a:r>
              <a:rPr lang="ko-KR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우리 게임의 모티브가 될 </a:t>
            </a:r>
            <a:r>
              <a:rPr lang="ko-KR" altLang="ko-KR" sz="2400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오버워치</a:t>
            </a:r>
            <a:r>
              <a:rPr lang="ko-KR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2400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인게임</a:t>
            </a:r>
            <a:r>
              <a:rPr lang="ko-KR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화면</a:t>
            </a:r>
            <a:r>
              <a:rPr lang="en-US" altLang="ko-KR" sz="2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&gt;</a:t>
            </a:r>
            <a:endParaRPr lang="ko-KR" altLang="ko-KR" sz="24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출처 </a:t>
            </a:r>
            <a:r>
              <a:rPr lang="en-US" altLang="ko-KR" sz="2000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: http://www.sporbiz.co.kr/news/articleView.html?idxno=33944</a:t>
            </a:r>
            <a:endParaRPr lang="ko-KR" altLang="ko-KR" sz="20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9C37FA1-8136-4CB4-96C4-1AE406B915C7}"/>
              </a:ext>
            </a:extLst>
          </p:cNvPr>
          <p:cNvSpPr/>
          <p:nvPr/>
        </p:nvSpPr>
        <p:spPr>
          <a:xfrm>
            <a:off x="6308893" y="1554722"/>
            <a:ext cx="5526690" cy="3402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3600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기본적인 </a:t>
            </a:r>
            <a:r>
              <a:rPr lang="en-US" altLang="ko-KR" sz="3600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fps</a:t>
            </a:r>
            <a:r>
              <a:rPr lang="ko-KR" altLang="en-US" sz="3600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</a:t>
            </a:r>
            <a:r>
              <a:rPr lang="ko-KR" altLang="en-US" sz="32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의 틀을 따른다</a:t>
            </a:r>
            <a:r>
              <a:rPr lang="en-US" altLang="ko-KR" sz="32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 내에는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가지 캐릭터가 존재하며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캐릭터마다 자기의 특징을 살린 기본공격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스킬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이동기술을 가지고 있다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이를 활용하여 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제한시간 내에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상대보다 킬 스코어를 많이 올리면 게임에서 승리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하게 되는 서바이벌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형식의 게임이다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ko-KR" altLang="ko-KR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925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177EA0-EB25-42A0-A57A-89E6405145F8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E27FDE5-A55B-4735-9DA3-252ED02E4E1E}"/>
              </a:ext>
            </a:extLst>
          </p:cNvPr>
          <p:cNvSpPr/>
          <p:nvPr/>
        </p:nvSpPr>
        <p:spPr>
          <a:xfrm>
            <a:off x="182576" y="1300503"/>
            <a:ext cx="6096000" cy="470898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그와 더불어 </a:t>
            </a:r>
            <a:r>
              <a:rPr lang="ko-KR" altLang="en-US" sz="32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환경의 변화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라는 요소가 추가된다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 내에 적용될 환경의 변화는 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“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”, “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밤과 낮</a:t>
            </a:r>
            <a:r>
              <a:rPr lang="en-US" altLang="ko-KR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” </a:t>
            </a:r>
            <a:r>
              <a:rPr lang="ko-KR" altLang="en-US" sz="2400" b="1" i="1" u="sng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두 가지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 두가지 환경변화에 따라 유리한 환경에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놓이는 캐릭터와 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불리한 환경에 놓여지는 캐릭터가 나뉘게 될 것이고 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유리한 상황에 놓인 플레이어는 적극적으로 싸움을 유도할 것이고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불리한 캐릭터는 이를 극복할 방안을 찾을 것이다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이를 통해 천편일률적인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FPS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게임의 느낌에서 벗어나며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적극적으로 싸움을 유도하여 게임의 진행속도를 높인다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0C8045-057F-40B9-A767-C4B59158138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00503"/>
            <a:ext cx="5731510" cy="358584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7B250D1-1C1F-4BEE-AFB4-778D1A64FB45}"/>
              </a:ext>
            </a:extLst>
          </p:cNvPr>
          <p:cNvSpPr/>
          <p:nvPr/>
        </p:nvSpPr>
        <p:spPr>
          <a:xfrm>
            <a:off x="6096000" y="5183778"/>
            <a:ext cx="5731510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ko-KR" altLang="ko-KR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출처</a:t>
            </a:r>
            <a:r>
              <a:rPr lang="en-US" altLang="ko-KR" b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: http://gamerinvestments.com/video-game-stocks/index.php/tag/namco-bandai-holding-ncbdfpk/page/28/</a:t>
            </a:r>
            <a:endParaRPr lang="ko-KR" altLang="ko-KR" sz="20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569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35EA21B-858C-4C1D-8EA5-1248FA9B0AB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518" y="1893710"/>
            <a:ext cx="2747696" cy="239260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73DC5E8-C299-481A-9028-48A3755F7D9F}"/>
              </a:ext>
            </a:extLst>
          </p:cNvPr>
          <p:cNvSpPr/>
          <p:nvPr/>
        </p:nvSpPr>
        <p:spPr>
          <a:xfrm>
            <a:off x="6096000" y="5803018"/>
            <a:ext cx="6096000" cy="13275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28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&lt;</a:t>
            </a:r>
            <a:r>
              <a:rPr lang="ko-KR" altLang="en-US" sz="28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모티브로 할 타 게임의 캐릭터들</a:t>
            </a:r>
            <a:r>
              <a:rPr lang="en-US" altLang="ko-KR" sz="28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&gt;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b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출처</a:t>
            </a:r>
            <a:r>
              <a:rPr lang="en-US" altLang="ko-KR" b="1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: http://starcraft.wikia.com/wiki/File:Hydralisk_SC2_Cncpt4.jpg</a:t>
            </a:r>
            <a:endParaRPr lang="ko-KR" altLang="ko-KR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EB50433-0BD3-4DE3-809C-32AA6F69EF0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22152" y="1893711"/>
            <a:ext cx="2747696" cy="239260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919109B-3905-4118-9B10-1C1AB02E98B1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77841" y="1893710"/>
            <a:ext cx="2757641" cy="239260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D0645A-0916-4352-8BAC-499E66F462CF}"/>
              </a:ext>
            </a:extLst>
          </p:cNvPr>
          <p:cNvSpPr/>
          <p:nvPr/>
        </p:nvSpPr>
        <p:spPr>
          <a:xfrm>
            <a:off x="1030215" y="4286319"/>
            <a:ext cx="32846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원거리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(</a:t>
            </a:r>
            <a:r>
              <a:rPr lang="ko-KR" altLang="en-US" sz="2400" i="1" kern="100" dirty="0" err="1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레이져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중력에 영향을 받지 않음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크기가 작은 대신 체력이 낮음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97E3483-74E0-40A4-ACD4-EE696E1A1A25}"/>
              </a:ext>
            </a:extLst>
          </p:cNvPr>
          <p:cNvSpPr/>
          <p:nvPr/>
        </p:nvSpPr>
        <p:spPr>
          <a:xfrm>
            <a:off x="4728561" y="4295105"/>
            <a:ext cx="27576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원거리 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(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총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포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중력에 영향을 많이 받음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높은 숙련난이도 요구 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08FE79E-74B3-4785-9E61-3F79888A2370}"/>
              </a:ext>
            </a:extLst>
          </p:cNvPr>
          <p:cNvSpPr/>
          <p:nvPr/>
        </p:nvSpPr>
        <p:spPr>
          <a:xfrm>
            <a:off x="8379282" y="4295105"/>
            <a:ext cx="27576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근거리</a:t>
            </a:r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 </a:t>
            </a: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중력이 높을 때 유리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3. </a:t>
            </a:r>
            <a:r>
              <a:rPr lang="ko-KR" altLang="en-US" sz="2400" i="1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밤낮에 영향을 덜 받음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D2362A-B07B-44E8-81FB-560E3FC7B8C9}"/>
              </a:ext>
            </a:extLst>
          </p:cNvPr>
          <p:cNvSpPr/>
          <p:nvPr/>
        </p:nvSpPr>
        <p:spPr>
          <a:xfrm>
            <a:off x="1077839" y="1413702"/>
            <a:ext cx="27576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외계인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2EEE529-F326-4B8F-A2CF-FC3D24F510CD}"/>
              </a:ext>
            </a:extLst>
          </p:cNvPr>
          <p:cNvSpPr/>
          <p:nvPr/>
        </p:nvSpPr>
        <p:spPr>
          <a:xfrm>
            <a:off x="4712207" y="1413701"/>
            <a:ext cx="27576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우주인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E1940A8-F500-406B-92A2-6F2DB0A29ACD}"/>
              </a:ext>
            </a:extLst>
          </p:cNvPr>
          <p:cNvSpPr/>
          <p:nvPr/>
        </p:nvSpPr>
        <p:spPr>
          <a:xfrm>
            <a:off x="8346573" y="1370839"/>
            <a:ext cx="27576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kern="100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원시생물</a:t>
            </a:r>
            <a:endParaRPr lang="en-US" altLang="ko-KR" sz="2400" i="1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012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_x262381976" descr="EMB000023807c57">
            <a:extLst>
              <a:ext uri="{FF2B5EF4-FFF2-40B4-BE49-F238E27FC236}">
                <a16:creationId xmlns:a16="http://schemas.microsoft.com/office/drawing/2014/main" id="{45EAB734-3AE6-4B57-8136-F8AE437928DB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7214" y="807085"/>
            <a:ext cx="3866413" cy="2621915"/>
          </a:xfrm>
          <a:prstGeom prst="rect">
            <a:avLst/>
          </a:prstGeom>
          <a:noFill/>
        </p:spPr>
      </p:pic>
      <p:pic>
        <p:nvPicPr>
          <p:cNvPr id="3" name="_x262381176" descr="EMB000023807c5e">
            <a:extLst>
              <a:ext uri="{FF2B5EF4-FFF2-40B4-BE49-F238E27FC236}">
                <a16:creationId xmlns:a16="http://schemas.microsoft.com/office/drawing/2014/main" id="{38C76B3E-2D58-4B25-B388-0726F3CD87A6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10426" y="1807321"/>
            <a:ext cx="3866413" cy="2621915"/>
          </a:xfrm>
          <a:prstGeom prst="rect">
            <a:avLst/>
          </a:prstGeom>
          <a:noFill/>
        </p:spPr>
      </p:pic>
      <p:pic>
        <p:nvPicPr>
          <p:cNvPr id="4" name="_x262381096" descr="EMB000023807c65">
            <a:extLst>
              <a:ext uri="{FF2B5EF4-FFF2-40B4-BE49-F238E27FC236}">
                <a16:creationId xmlns:a16="http://schemas.microsoft.com/office/drawing/2014/main" id="{D7791D0C-7CE5-40C4-AD36-BA09DD7C701A}"/>
              </a:ext>
            </a:extLst>
          </p:cNvPr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23638" y="1043842"/>
            <a:ext cx="3866413" cy="2621915"/>
          </a:xfrm>
          <a:prstGeom prst="rect">
            <a:avLst/>
          </a:prstGeom>
          <a:noFill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37081D8-AF51-49C2-B286-CDC6530559EF}"/>
              </a:ext>
            </a:extLst>
          </p:cNvPr>
          <p:cNvSpPr/>
          <p:nvPr/>
        </p:nvSpPr>
        <p:spPr>
          <a:xfrm>
            <a:off x="907002" y="4936645"/>
            <a:ext cx="10377996" cy="1446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직접 만들어 본 </a:t>
            </a:r>
            <a:r>
              <a:rPr lang="en-US" altLang="ko-KR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UI </a:t>
            </a:r>
            <a:r>
              <a:rPr lang="ko-KR" altLang="en-US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예시입니다</a:t>
            </a:r>
            <a:r>
              <a:rPr lang="en-US" altLang="ko-KR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 </a:t>
            </a:r>
            <a:r>
              <a:rPr lang="ko-KR" altLang="en-US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우주라는 컨셉에 벗어나지 않은 배경을 채택 할 예정입니다</a:t>
            </a:r>
            <a:r>
              <a:rPr lang="en-US" altLang="ko-KR" sz="4400" kern="100" dirty="0"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4400" kern="100" dirty="0"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934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9FF5B35-C4D7-4570-A0C8-F1AA1A9FBBFF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5E832B8-3FDE-404D-B0F5-D778C1A88327}"/>
              </a:ext>
            </a:extLst>
          </p:cNvPr>
          <p:cNvSpPr/>
          <p:nvPr/>
        </p:nvSpPr>
        <p:spPr>
          <a:xfrm>
            <a:off x="6536875" y="1562167"/>
            <a:ext cx="5195653" cy="50783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36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ID</a:t>
            </a:r>
            <a:r>
              <a:rPr lang="ko-KR" altLang="en-US" sz="36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와</a:t>
            </a:r>
            <a:r>
              <a:rPr lang="en-US" altLang="ko-KR" sz="36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IP </a:t>
            </a:r>
            <a:r>
              <a:rPr lang="ko-KR" altLang="en-US" sz="36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입력하여 게임에 접속</a:t>
            </a:r>
            <a:endParaRPr lang="en-US" altLang="ko-KR" sz="36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6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플레이어가 원하는 캐릭터를 선택  </a:t>
            </a:r>
            <a:endParaRPr lang="en-US" altLang="ko-KR" sz="36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6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원하는 플레이어 인원수를 선택</a:t>
            </a:r>
            <a:endParaRPr lang="en-US" altLang="ko-KR" sz="36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6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모든 인원이 준비될 때까지 대기</a:t>
            </a:r>
            <a:endParaRPr lang="en-US" altLang="ko-KR" sz="36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600" i="1" dirty="0">
                <a:solidFill>
                  <a:prstClr val="white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게임 시작</a:t>
            </a:r>
            <a:endParaRPr lang="en-US" altLang="ko-KR" sz="36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3600" i="1" dirty="0">
              <a:solidFill>
                <a:prstClr val="white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0E1F94-7297-4D6D-A7D0-C763068C3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86" y="1905179"/>
            <a:ext cx="5789338" cy="36535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2AF8890-790A-40D4-B131-79ED6ACF221A}"/>
              </a:ext>
            </a:extLst>
          </p:cNvPr>
          <p:cNvSpPr/>
          <p:nvPr/>
        </p:nvSpPr>
        <p:spPr>
          <a:xfrm>
            <a:off x="2096614" y="5028467"/>
            <a:ext cx="663819" cy="465993"/>
          </a:xfrm>
          <a:prstGeom prst="roundRect">
            <a:avLst/>
          </a:prstGeom>
          <a:solidFill>
            <a:schemeClr val="accent1">
              <a:alpha val="53000"/>
            </a:schemeClr>
          </a:solidFill>
          <a:ln w="381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1:1</a:t>
            </a:r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3DF6627-32D4-4418-93CC-1BA9FEE1A8B3}"/>
              </a:ext>
            </a:extLst>
          </p:cNvPr>
          <p:cNvSpPr/>
          <p:nvPr/>
        </p:nvSpPr>
        <p:spPr>
          <a:xfrm>
            <a:off x="2878945" y="5028467"/>
            <a:ext cx="663819" cy="465993"/>
          </a:xfrm>
          <a:prstGeom prst="roundRect">
            <a:avLst/>
          </a:prstGeom>
          <a:solidFill>
            <a:schemeClr val="accent1">
              <a:alpha val="53000"/>
            </a:schemeClr>
          </a:solidFill>
          <a:ln w="381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2:2</a:t>
            </a:r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2A4F05CF-CF1E-4594-ABEB-D987BCBDBBC9}"/>
              </a:ext>
            </a:extLst>
          </p:cNvPr>
          <p:cNvSpPr/>
          <p:nvPr/>
        </p:nvSpPr>
        <p:spPr>
          <a:xfrm>
            <a:off x="3661276" y="5028467"/>
            <a:ext cx="663819" cy="465993"/>
          </a:xfrm>
          <a:prstGeom prst="roundRect">
            <a:avLst/>
          </a:prstGeom>
          <a:solidFill>
            <a:schemeClr val="accent1">
              <a:alpha val="53000"/>
            </a:schemeClr>
          </a:solidFill>
          <a:ln w="381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N:N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3180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857493-7562-4132-87F3-71837D97D960}"/>
              </a:ext>
            </a:extLst>
          </p:cNvPr>
          <p:cNvSpPr txBox="1"/>
          <p:nvPr/>
        </p:nvSpPr>
        <p:spPr>
          <a:xfrm>
            <a:off x="182576" y="192507"/>
            <a:ext cx="25683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i="1" dirty="0">
                <a:gradFill>
                  <a:gsLst>
                    <a:gs pos="40000">
                      <a:schemeClr val="accent1">
                        <a:lumMod val="5000"/>
                        <a:lumOff val="95000"/>
                      </a:schemeClr>
                    </a:gs>
                    <a:gs pos="92000">
                      <a:schemeClr val="tx1">
                        <a:lumMod val="75000"/>
                        <a:lumOff val="25000"/>
                        <a:alpha val="51000"/>
                      </a:schemeClr>
                    </a:gs>
                  </a:gsLst>
                  <a:lin ang="5400000" scaled="1"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게임 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AEC3C5-96D7-4B27-822F-29E48D5C45D5}"/>
              </a:ext>
            </a:extLst>
          </p:cNvPr>
          <p:cNvSpPr txBox="1"/>
          <p:nvPr/>
        </p:nvSpPr>
        <p:spPr>
          <a:xfrm>
            <a:off x="1090437" y="1843168"/>
            <a:ext cx="65405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맵 크기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500m x 400m(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직사각형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)</a:t>
            </a:r>
            <a:endParaRPr lang="ko-KR" altLang="en-US" sz="4800" i="1" dirty="0">
              <a:solidFill>
                <a:srgbClr val="FFC00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D1F464-14C9-4D47-BCEF-8C5329165457}"/>
              </a:ext>
            </a:extLst>
          </p:cNvPr>
          <p:cNvSpPr txBox="1"/>
          <p:nvPr/>
        </p:nvSpPr>
        <p:spPr>
          <a:xfrm>
            <a:off x="1090437" y="2677848"/>
            <a:ext cx="52998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플레이 인원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최소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인 이상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35ABAF-9E5A-4643-A6C2-FD414D931619}"/>
              </a:ext>
            </a:extLst>
          </p:cNvPr>
          <p:cNvSpPr txBox="1"/>
          <p:nvPr/>
        </p:nvSpPr>
        <p:spPr>
          <a:xfrm>
            <a:off x="1090437" y="3508845"/>
            <a:ext cx="3339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플레이 시간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5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B4AD0C-91D0-484E-B12B-E54FD8E2E4EC}"/>
              </a:ext>
            </a:extLst>
          </p:cNvPr>
          <p:cNvSpPr txBox="1"/>
          <p:nvPr/>
        </p:nvSpPr>
        <p:spPr>
          <a:xfrm>
            <a:off x="1090437" y="4339842"/>
            <a:ext cx="83423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캐릭터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/ 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인간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원시종족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외계인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(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가제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) 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총 </a:t>
            </a:r>
            <a:r>
              <a:rPr lang="en-US" altLang="ko-KR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3</a:t>
            </a:r>
            <a:r>
              <a:rPr lang="ko-KR" altLang="en-US" sz="4800" i="1" dirty="0">
                <a:solidFill>
                  <a:srgbClr val="FFC00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263088848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 theme" id="{5B8326DF-A71D-474D-8986-571F2CE676B0}" vid="{8D1065A6-5148-430D-891C-2623A1E6061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22</TotalTime>
  <Words>663</Words>
  <Application>Microsoft Office PowerPoint</Application>
  <PresentationFormat>와이드스크린</PresentationFormat>
  <Paragraphs>182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Times New Roman</vt:lpstr>
      <vt:lpstr>Koverwatch</vt:lpstr>
      <vt:lpstr>Arial</vt:lpstr>
      <vt:lpstr>나눔고딕</vt:lpstr>
      <vt:lpstr>나눔바른고딕</vt:lpstr>
      <vt:lpstr>맑은 고딕</vt:lpstr>
      <vt:lpstr>나눔바른펜</vt:lpstr>
      <vt:lpstr>Default theme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</dc:creator>
  <cp:lastModifiedBy>yoosangkeon</cp:lastModifiedBy>
  <cp:revision>190</cp:revision>
  <dcterms:created xsi:type="dcterms:W3CDTF">2016-10-21T03:58:53Z</dcterms:created>
  <dcterms:modified xsi:type="dcterms:W3CDTF">2017-12-05T01:52:30Z</dcterms:modified>
</cp:coreProperties>
</file>